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11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85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9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8314552" y="6669360"/>
            <a:ext cx="16561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32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12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40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3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8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20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99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81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69A4E-2322-4D52-B19F-A41E7B1D60F0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447FF-F529-4462-8922-D7D9E5FD0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13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67738">
            <a:off x="857270" y="3723515"/>
            <a:ext cx="2223009" cy="237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872880" y="1052736"/>
            <a:ext cx="5832648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fr-FR" dirty="0" smtClean="0"/>
              <a:t>La fiche ci-dessous et le curseur sont à plastifier.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Tous les jours, la personne chargée de nettoyer la classe évalue l’état de celle-ci.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Dans le cas où il y aurait plus à nettoyer que la normale (c’est-à-dire des saletés autres que celles qu’on ne peut éviter : saletés sous les chaussures), elle déplace le curseur (le petit balai ci-contre), le vert indiquant une salle très propre, le rouge signalant une classe très sale !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Cette personne a la possibilité de cocher les saletés rencontrées (sol très sale, bureaux dégradés ou impossibles à nettoyer car trop encombrés, papiers/mouchoirs/affaires trainant par terre) et peut indiquer au feutre effaçable les groupes de tables concernés.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Le lendemain matin, si l’on constate que le balai est dans le rouge, les groupes de tables concernés devront nettoyer pendant la récréation !</a:t>
            </a:r>
            <a:endParaRPr lang="fr-FR" dirty="0"/>
          </a:p>
        </p:txBody>
      </p:sp>
      <p:cxnSp>
        <p:nvCxnSpPr>
          <p:cNvPr id="9" name="Connecteur en arc 8"/>
          <p:cNvCxnSpPr>
            <a:stCxn id="10" idx="2"/>
          </p:cNvCxnSpPr>
          <p:nvPr/>
        </p:nvCxnSpPr>
        <p:spPr>
          <a:xfrm rot="16200000" flipH="1">
            <a:off x="1783038" y="2798195"/>
            <a:ext cx="648950" cy="650417"/>
          </a:xfrm>
          <a:prstGeom prst="curvedConnector2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339802" y="1844822"/>
            <a:ext cx="28850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ursive standard" pitchFamily="2" charset="0"/>
              </a:rPr>
              <a:t>Curseur à découper </a:t>
            </a:r>
          </a:p>
          <a:p>
            <a:pPr algn="ctr"/>
            <a:r>
              <a:rPr lang="fr-FR" sz="2800" dirty="0" smtClean="0">
                <a:latin typeface="Cursive standard" pitchFamily="2" charset="0"/>
              </a:rPr>
              <a:t>et plastifier !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39802" y="116632"/>
            <a:ext cx="9221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kaDylan Open" pitchFamily="82" charset="0"/>
              </a:rPr>
              <a:t>Fonctionnement de l’affiche </a:t>
            </a:r>
          </a:p>
          <a:p>
            <a:pPr algn="ctr"/>
            <a:r>
              <a:rPr lang="fr-FR" sz="2400" dirty="0" smtClean="0">
                <a:latin typeface="akaDylan Open" pitchFamily="82" charset="0"/>
              </a:rPr>
              <a:t>sur la propreté de la classe</a:t>
            </a:r>
            <a:endParaRPr lang="fr-FR" sz="2400" dirty="0">
              <a:latin typeface="akaDylan Ope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9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uble flèche horizontale 3"/>
          <p:cNvSpPr/>
          <p:nvPr/>
        </p:nvSpPr>
        <p:spPr>
          <a:xfrm>
            <a:off x="203169" y="1637420"/>
            <a:ext cx="9555511" cy="1656184"/>
          </a:xfrm>
          <a:prstGeom prst="leftRightArrow">
            <a:avLst/>
          </a:prstGeom>
          <a:gradFill flip="none" rotWithShape="1">
            <a:gsLst>
              <a:gs pos="30000">
                <a:srgbClr val="FF0000"/>
              </a:gs>
              <a:gs pos="50000">
                <a:srgbClr val="FFC000"/>
              </a:gs>
              <a:gs pos="71000">
                <a:srgbClr val="47E53B"/>
              </a:gs>
            </a:gsLst>
            <a:lin ang="0" scaled="1"/>
            <a:tileRect/>
          </a:gradFill>
          <a:ln w="57150">
            <a:solidFill>
              <a:schemeClr val="tx1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7" y="3558860"/>
            <a:ext cx="1879284" cy="187928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161" y="3426232"/>
            <a:ext cx="2689525" cy="215161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477" y="3565940"/>
            <a:ext cx="1872204" cy="187220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23249" y="5544616"/>
            <a:ext cx="360040" cy="36004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800904" y="5544616"/>
            <a:ext cx="360040" cy="36004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678560" y="5544616"/>
            <a:ext cx="360040" cy="36004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496616" y="548680"/>
            <a:ext cx="6912768" cy="19168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fr-FR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Etat de la classe</a:t>
            </a:r>
            <a:endParaRPr lang="fr-FR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32509" y="6035174"/>
            <a:ext cx="1941519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4010164" y="6035174"/>
            <a:ext cx="1941519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7887820" y="6035174"/>
            <a:ext cx="1941519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288704" y="1844824"/>
            <a:ext cx="0" cy="216024"/>
          </a:xfrm>
          <a:prstGeom prst="line">
            <a:avLst/>
          </a:prstGeom>
          <a:ln w="571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817463" y="1844824"/>
            <a:ext cx="0" cy="216024"/>
          </a:xfrm>
          <a:prstGeom prst="line">
            <a:avLst/>
          </a:prstGeom>
          <a:ln w="571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7473280" y="1817440"/>
            <a:ext cx="0" cy="243408"/>
          </a:xfrm>
          <a:prstGeom prst="line">
            <a:avLst/>
          </a:prstGeom>
          <a:ln w="571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1604628" y="14127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ursive standard" pitchFamily="2" charset="0"/>
              </a:rPr>
              <a:t>Très sale !</a:t>
            </a:r>
            <a:endParaRPr lang="fr-FR" dirty="0">
              <a:latin typeface="Cursive standard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928728" y="1412776"/>
            <a:ext cx="1744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ursive standard" pitchFamily="2" charset="0"/>
              </a:rPr>
              <a:t>A améliorer</a:t>
            </a:r>
            <a:endParaRPr lang="fr-FR" dirty="0">
              <a:latin typeface="Cursive standard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789204" y="14127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ursive standard" pitchFamily="2" charset="0"/>
              </a:rPr>
              <a:t>Très propre !</a:t>
            </a:r>
            <a:endParaRPr lang="fr-FR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7591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177</Words>
  <Application>Microsoft Office PowerPoint</Application>
  <PresentationFormat>Format A4 (210 x 297 mm)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Mysticlolly</cp:lastModifiedBy>
  <cp:revision>5</cp:revision>
  <dcterms:created xsi:type="dcterms:W3CDTF">2013-06-04T21:17:26Z</dcterms:created>
  <dcterms:modified xsi:type="dcterms:W3CDTF">2017-08-29T08:09:47Z</dcterms:modified>
</cp:coreProperties>
</file>