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61" r:id="rId3"/>
    <p:sldId id="262" r:id="rId4"/>
    <p:sldId id="269" r:id="rId5"/>
    <p:sldId id="270" r:id="rId6"/>
    <p:sldId id="271" r:id="rId7"/>
    <p:sldId id="263" r:id="rId8"/>
    <p:sldId id="264" r:id="rId9"/>
    <p:sldId id="265" r:id="rId10"/>
    <p:sldId id="266" r:id="rId11"/>
    <p:sldId id="267" r:id="rId12"/>
    <p:sldId id="268" r:id="rId13"/>
  </p:sldIdLst>
  <p:sldSz cx="6858000" cy="9906000" type="A4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9E235"/>
    <a:srgbClr val="D60093"/>
    <a:srgbClr val="33CC33"/>
    <a:srgbClr val="FF505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57" d="100"/>
          <a:sy n="57" d="100"/>
        </p:scale>
        <p:origin x="-1212" y="-90"/>
      </p:cViewPr>
      <p:guideLst>
        <p:guide orient="horz" pos="3120"/>
        <p:guide pos="216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514350" y="3077283"/>
            <a:ext cx="5829300" cy="2123369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028700" y="5613400"/>
            <a:ext cx="4800600" cy="2531533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Modifiez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C3201B-DFE2-40D2-A1A3-C44AF09AEBF3}" type="datetimeFigureOut">
              <a:rPr lang="fr-FR" smtClean="0"/>
              <a:t>04/08/2017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779EAA-A097-4532-ACCD-E983B0EC67C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749740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C3201B-DFE2-40D2-A1A3-C44AF09AEBF3}" type="datetimeFigureOut">
              <a:rPr lang="fr-FR" smtClean="0"/>
              <a:t>04/08/2017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779EAA-A097-4532-ACCD-E983B0EC67C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889132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5386387" y="396701"/>
            <a:ext cx="1671638" cy="8452203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371475" y="396701"/>
            <a:ext cx="4900613" cy="8452203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C3201B-DFE2-40D2-A1A3-C44AF09AEBF3}" type="datetimeFigureOut">
              <a:rPr lang="fr-FR" smtClean="0"/>
              <a:t>04/08/2017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779EAA-A097-4532-ACCD-E983B0EC67C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231217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C3201B-DFE2-40D2-A1A3-C44AF09AEBF3}" type="datetimeFigureOut">
              <a:rPr lang="fr-FR" smtClean="0"/>
              <a:t>04/08/2017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779EAA-A097-4532-ACCD-E983B0EC67C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936390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41735" y="6365524"/>
            <a:ext cx="5829300" cy="1967442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541735" y="4198586"/>
            <a:ext cx="5829300" cy="216693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C3201B-DFE2-40D2-A1A3-C44AF09AEBF3}" type="datetimeFigureOut">
              <a:rPr lang="fr-FR" smtClean="0"/>
              <a:t>04/08/2017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779EAA-A097-4532-ACCD-E983B0EC67C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771229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371475" y="2311402"/>
            <a:ext cx="3286125" cy="653750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3771900" y="2311402"/>
            <a:ext cx="3286125" cy="653750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C3201B-DFE2-40D2-A1A3-C44AF09AEBF3}" type="datetimeFigureOut">
              <a:rPr lang="fr-FR" smtClean="0"/>
              <a:t>04/08/2017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779EAA-A097-4532-ACCD-E983B0EC67C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989249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42900" y="396699"/>
            <a:ext cx="6172200" cy="1651000"/>
          </a:xfrm>
        </p:spPr>
        <p:txBody>
          <a:bodyPr/>
          <a:lstStyle>
            <a:lvl1pPr>
              <a:defRPr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342900" y="2217385"/>
            <a:ext cx="3030141" cy="924101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342900" y="3141486"/>
            <a:ext cx="3030141" cy="570741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3483769" y="2217385"/>
            <a:ext cx="3031332" cy="924101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3483769" y="3141486"/>
            <a:ext cx="3031332" cy="570741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C3201B-DFE2-40D2-A1A3-C44AF09AEBF3}" type="datetimeFigureOut">
              <a:rPr lang="fr-FR" smtClean="0"/>
              <a:t>04/08/2017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779EAA-A097-4532-ACCD-E983B0EC67C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09675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C3201B-DFE2-40D2-A1A3-C44AF09AEBF3}" type="datetimeFigureOut">
              <a:rPr lang="fr-FR" smtClean="0"/>
              <a:t>04/08/2017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779EAA-A097-4532-ACCD-E983B0EC67C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684241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C3201B-DFE2-40D2-A1A3-C44AF09AEBF3}" type="datetimeFigureOut">
              <a:rPr lang="fr-FR" smtClean="0"/>
              <a:t>04/08/2017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779EAA-A097-4532-ACCD-E983B0EC67C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653903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42900" y="394405"/>
            <a:ext cx="2256235" cy="167851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2681288" y="394408"/>
            <a:ext cx="3833812" cy="845449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342900" y="2072924"/>
            <a:ext cx="2256235" cy="677598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C3201B-DFE2-40D2-A1A3-C44AF09AEBF3}" type="datetimeFigureOut">
              <a:rPr lang="fr-FR" smtClean="0"/>
              <a:t>04/08/2017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779EAA-A097-4532-ACCD-E983B0EC67C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756032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344216" y="6934200"/>
            <a:ext cx="4114800" cy="818622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344216" y="885119"/>
            <a:ext cx="4114800" cy="59436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344216" y="7752822"/>
            <a:ext cx="4114800" cy="116257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C3201B-DFE2-40D2-A1A3-C44AF09AEBF3}" type="datetimeFigureOut">
              <a:rPr lang="fr-FR" smtClean="0"/>
              <a:t>04/08/2017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779EAA-A097-4532-ACCD-E983B0EC67C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635207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342900" y="396699"/>
            <a:ext cx="6172200" cy="1651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342900" y="2311402"/>
            <a:ext cx="6172200" cy="653750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342900" y="9181397"/>
            <a:ext cx="160020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FC3201B-DFE2-40D2-A1A3-C44AF09AEBF3}" type="datetimeFigureOut">
              <a:rPr lang="fr-FR" smtClean="0"/>
              <a:t>04/08/2017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2343150" y="9181397"/>
            <a:ext cx="217170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4914900" y="9181397"/>
            <a:ext cx="160020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779EAA-A097-4532-ACCD-E983B0EC67C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452976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e 2"/>
          <p:cNvGrpSpPr/>
          <p:nvPr/>
        </p:nvGrpSpPr>
        <p:grpSpPr>
          <a:xfrm>
            <a:off x="107520" y="47452"/>
            <a:ext cx="6683952" cy="3144482"/>
            <a:chOff x="57416" y="119460"/>
            <a:chExt cx="8263214" cy="4377065"/>
          </a:xfrm>
        </p:grpSpPr>
        <p:sp>
          <p:nvSpPr>
            <p:cNvPr id="433" name="Rectangle à coins arrondis 432"/>
            <p:cNvSpPr/>
            <p:nvPr/>
          </p:nvSpPr>
          <p:spPr>
            <a:xfrm>
              <a:off x="79283" y="119460"/>
              <a:ext cx="8241347" cy="4312097"/>
            </a:xfrm>
            <a:prstGeom prst="roundRect">
              <a:avLst/>
            </a:prstGeom>
            <a:solidFill>
              <a:srgbClr val="FF3333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pic>
          <p:nvPicPr>
            <p:cNvPr id="436" name="Picture 4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054" t="5428" r="8046" b="2001"/>
            <a:stretch/>
          </p:blipFill>
          <p:spPr bwMode="auto">
            <a:xfrm>
              <a:off x="57416" y="184428"/>
              <a:ext cx="8241347" cy="431209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437" name="Picture 4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054" t="5428" r="8046" b="2001"/>
            <a:stretch/>
          </p:blipFill>
          <p:spPr bwMode="auto">
            <a:xfrm>
              <a:off x="351832" y="416496"/>
              <a:ext cx="7696248" cy="3718024"/>
            </a:xfrm>
            <a:prstGeom prst="rect">
              <a:avLst/>
            </a:prstGeom>
            <a:noFill/>
            <a:ln>
              <a:noFill/>
            </a:ln>
            <a:effectLst>
              <a:outerShdw dist="35921" dir="2700000" algn="ctr" rotWithShape="0">
                <a:schemeClr val="bg2"/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4" name="ZoneTexte 3"/>
          <p:cNvSpPr txBox="1"/>
          <p:nvPr/>
        </p:nvSpPr>
        <p:spPr>
          <a:xfrm>
            <a:off x="125208" y="637744"/>
            <a:ext cx="666626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4000" dirty="0" smtClean="0">
                <a:latin typeface="Arial Rounded MT Bold" pitchFamily="34" charset="0"/>
              </a:rPr>
              <a:t>LUNDI</a:t>
            </a:r>
          </a:p>
          <a:p>
            <a:pPr algn="ctr"/>
            <a:r>
              <a:rPr lang="fr-FR" sz="4000" dirty="0" smtClean="0">
                <a:latin typeface="Arial Rounded MT Bold" pitchFamily="34" charset="0"/>
              </a:rPr>
              <a:t>lundi</a:t>
            </a:r>
          </a:p>
          <a:p>
            <a:pPr algn="ctr"/>
            <a:r>
              <a:rPr lang="fr-FR" sz="4000" dirty="0" smtClean="0">
                <a:latin typeface="Cursive standard" pitchFamily="2" charset="0"/>
              </a:rPr>
              <a:t>lundi</a:t>
            </a:r>
            <a:endParaRPr lang="fr-FR" sz="4000" dirty="0">
              <a:latin typeface="Cursive standard" pitchFamily="2" charset="0"/>
            </a:endParaRPr>
          </a:p>
        </p:txBody>
      </p:sp>
      <p:grpSp>
        <p:nvGrpSpPr>
          <p:cNvPr id="504" name="Groupe 503"/>
          <p:cNvGrpSpPr/>
          <p:nvPr/>
        </p:nvGrpSpPr>
        <p:grpSpPr>
          <a:xfrm>
            <a:off x="107520" y="3300743"/>
            <a:ext cx="6683952" cy="3144482"/>
            <a:chOff x="57416" y="119460"/>
            <a:chExt cx="8263214" cy="4377065"/>
          </a:xfrm>
        </p:grpSpPr>
        <p:sp>
          <p:nvSpPr>
            <p:cNvPr id="505" name="Rectangle à coins arrondis 504"/>
            <p:cNvSpPr/>
            <p:nvPr/>
          </p:nvSpPr>
          <p:spPr>
            <a:xfrm>
              <a:off x="79283" y="119460"/>
              <a:ext cx="8241347" cy="4312097"/>
            </a:xfrm>
            <a:prstGeom prst="roundRect">
              <a:avLst/>
            </a:prstGeom>
            <a:solidFill>
              <a:srgbClr val="FFC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pic>
          <p:nvPicPr>
            <p:cNvPr id="506" name="Picture 4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054" t="5428" r="8046" b="2001"/>
            <a:stretch/>
          </p:blipFill>
          <p:spPr bwMode="auto">
            <a:xfrm>
              <a:off x="57416" y="184428"/>
              <a:ext cx="8241347" cy="431209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507" name="Picture 4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054" t="5428" r="8046" b="2001"/>
            <a:stretch/>
          </p:blipFill>
          <p:spPr bwMode="auto">
            <a:xfrm>
              <a:off x="351832" y="416496"/>
              <a:ext cx="7696248" cy="3718024"/>
            </a:xfrm>
            <a:prstGeom prst="rect">
              <a:avLst/>
            </a:prstGeom>
            <a:noFill/>
            <a:ln>
              <a:noFill/>
            </a:ln>
            <a:effectLst>
              <a:outerShdw dist="35921" dir="2700000" algn="ctr" rotWithShape="0">
                <a:schemeClr val="bg2"/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508" name="ZoneTexte 507"/>
          <p:cNvSpPr txBox="1"/>
          <p:nvPr/>
        </p:nvSpPr>
        <p:spPr>
          <a:xfrm>
            <a:off x="107520" y="3880151"/>
            <a:ext cx="666626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4000" dirty="0" smtClean="0">
                <a:latin typeface="Arial Rounded MT Bold" pitchFamily="34" charset="0"/>
              </a:rPr>
              <a:t>MARDI</a:t>
            </a:r>
          </a:p>
          <a:p>
            <a:pPr algn="ctr"/>
            <a:r>
              <a:rPr lang="fr-FR" sz="4000" dirty="0" smtClean="0">
                <a:latin typeface="Arial Rounded MT Bold" pitchFamily="34" charset="0"/>
              </a:rPr>
              <a:t>mardi</a:t>
            </a:r>
          </a:p>
          <a:p>
            <a:pPr algn="ctr"/>
            <a:r>
              <a:rPr lang="fr-FR" sz="4000" dirty="0" smtClean="0">
                <a:latin typeface="Cursive standard" pitchFamily="2" charset="0"/>
              </a:rPr>
              <a:t>mardi</a:t>
            </a:r>
            <a:endParaRPr lang="fr-FR" sz="4000" dirty="0">
              <a:latin typeface="Cursive standard" pitchFamily="2" charset="0"/>
            </a:endParaRPr>
          </a:p>
        </p:txBody>
      </p:sp>
      <p:pic>
        <p:nvPicPr>
          <p:cNvPr id="510" name="Image 50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0132" y="1670418"/>
            <a:ext cx="2018567" cy="1361891"/>
          </a:xfrm>
          <a:prstGeom prst="rect">
            <a:avLst/>
          </a:prstGeom>
        </p:spPr>
      </p:pic>
      <p:pic>
        <p:nvPicPr>
          <p:cNvPr id="511" name="Image 5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0131" y="4920132"/>
            <a:ext cx="2018567" cy="1361891"/>
          </a:xfrm>
          <a:prstGeom prst="rect">
            <a:avLst/>
          </a:prstGeom>
        </p:spPr>
      </p:pic>
      <p:grpSp>
        <p:nvGrpSpPr>
          <p:cNvPr id="14" name="Groupe 13"/>
          <p:cNvGrpSpPr/>
          <p:nvPr/>
        </p:nvGrpSpPr>
        <p:grpSpPr>
          <a:xfrm>
            <a:off x="125208" y="6537176"/>
            <a:ext cx="6683952" cy="3144482"/>
            <a:chOff x="57416" y="119460"/>
            <a:chExt cx="8263214" cy="4377065"/>
          </a:xfrm>
        </p:grpSpPr>
        <p:sp>
          <p:nvSpPr>
            <p:cNvPr id="15" name="Rectangle à coins arrondis 14"/>
            <p:cNvSpPr/>
            <p:nvPr/>
          </p:nvSpPr>
          <p:spPr>
            <a:xfrm>
              <a:off x="79283" y="119460"/>
              <a:ext cx="8241347" cy="4312097"/>
            </a:xfrm>
            <a:prstGeom prst="roundRect">
              <a:avLst/>
            </a:prstGeom>
            <a:solidFill>
              <a:srgbClr val="00B0F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pic>
          <p:nvPicPr>
            <p:cNvPr id="16" name="Picture 4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054" t="5428" r="8046" b="2001"/>
            <a:stretch/>
          </p:blipFill>
          <p:spPr bwMode="auto">
            <a:xfrm>
              <a:off x="57416" y="184428"/>
              <a:ext cx="8241347" cy="431209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7" name="Picture 4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054" t="5428" r="8046" b="2001"/>
            <a:stretch/>
          </p:blipFill>
          <p:spPr bwMode="auto">
            <a:xfrm>
              <a:off x="351832" y="416496"/>
              <a:ext cx="7696248" cy="3718024"/>
            </a:xfrm>
            <a:prstGeom prst="rect">
              <a:avLst/>
            </a:prstGeom>
            <a:noFill/>
            <a:ln>
              <a:noFill/>
            </a:ln>
            <a:effectLst>
              <a:outerShdw dist="35921" dir="2700000" algn="ctr" rotWithShape="0">
                <a:schemeClr val="bg2"/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8" name="ZoneTexte 17"/>
          <p:cNvSpPr txBox="1"/>
          <p:nvPr/>
        </p:nvSpPr>
        <p:spPr>
          <a:xfrm>
            <a:off x="125207" y="7089050"/>
            <a:ext cx="6666264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4000" dirty="0" smtClean="0">
                <a:latin typeface="Arial Rounded MT Bold" pitchFamily="34" charset="0"/>
              </a:rPr>
              <a:t>JEUDI</a:t>
            </a:r>
          </a:p>
          <a:p>
            <a:pPr algn="ctr"/>
            <a:r>
              <a:rPr lang="fr-FR" sz="4000" dirty="0" smtClean="0">
                <a:latin typeface="Arial Rounded MT Bold" pitchFamily="34" charset="0"/>
              </a:rPr>
              <a:t>jeudi</a:t>
            </a:r>
          </a:p>
          <a:p>
            <a:pPr algn="ctr"/>
            <a:r>
              <a:rPr lang="fr-FR" sz="3200" dirty="0" smtClean="0">
                <a:latin typeface="Cursive standard" pitchFamily="2" charset="0"/>
              </a:rPr>
              <a:t>jeudi</a:t>
            </a:r>
            <a:endParaRPr lang="fr-FR" sz="4000" dirty="0">
              <a:latin typeface="Cursive standard" pitchFamily="2" charset="0"/>
            </a:endParaRPr>
          </a:p>
        </p:txBody>
      </p:sp>
      <p:pic>
        <p:nvPicPr>
          <p:cNvPr id="19" name="Image 1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0130" y="8132753"/>
            <a:ext cx="2018567" cy="13618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592211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e 2"/>
          <p:cNvGrpSpPr/>
          <p:nvPr/>
        </p:nvGrpSpPr>
        <p:grpSpPr>
          <a:xfrm>
            <a:off x="107520" y="47452"/>
            <a:ext cx="6683952" cy="4833540"/>
            <a:chOff x="57416" y="119460"/>
            <a:chExt cx="8263214" cy="4377065"/>
          </a:xfrm>
        </p:grpSpPr>
        <p:sp>
          <p:nvSpPr>
            <p:cNvPr id="433" name="Rectangle à coins arrondis 432"/>
            <p:cNvSpPr/>
            <p:nvPr/>
          </p:nvSpPr>
          <p:spPr>
            <a:xfrm>
              <a:off x="79283" y="119460"/>
              <a:ext cx="8241347" cy="4312097"/>
            </a:xfrm>
            <a:prstGeom prst="roundRect">
              <a:avLst/>
            </a:prstGeom>
            <a:gradFill>
              <a:gsLst>
                <a:gs pos="22000">
                  <a:srgbClr val="99CCFF"/>
                </a:gs>
                <a:gs pos="50000">
                  <a:srgbClr val="CCFF66"/>
                </a:gs>
                <a:gs pos="76000">
                  <a:srgbClr val="00CC00"/>
                </a:gs>
              </a:gsLst>
              <a:lin ang="0" scaled="1"/>
            </a:gra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pic>
          <p:nvPicPr>
            <p:cNvPr id="436" name="Picture 4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054" t="5428" r="8046" b="2001"/>
            <a:stretch/>
          </p:blipFill>
          <p:spPr bwMode="auto">
            <a:xfrm>
              <a:off x="57416" y="184428"/>
              <a:ext cx="8241347" cy="431209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437" name="Picture 4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054" t="5428" r="8046" b="2001"/>
            <a:stretch/>
          </p:blipFill>
          <p:spPr bwMode="auto">
            <a:xfrm>
              <a:off x="351832" y="416496"/>
              <a:ext cx="7696248" cy="3718024"/>
            </a:xfrm>
            <a:prstGeom prst="rect">
              <a:avLst/>
            </a:prstGeom>
            <a:noFill/>
            <a:ln>
              <a:noFill/>
            </a:ln>
            <a:effectLst>
              <a:outerShdw dist="35921" dir="2700000" algn="ctr" rotWithShape="0">
                <a:schemeClr val="bg2"/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4" name="ZoneTexte 3"/>
          <p:cNvSpPr txBox="1"/>
          <p:nvPr/>
        </p:nvSpPr>
        <p:spPr>
          <a:xfrm>
            <a:off x="107520" y="1010558"/>
            <a:ext cx="6666264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6000" dirty="0" smtClean="0">
                <a:latin typeface="Arial Rounded MT Bold" pitchFamily="34" charset="0"/>
              </a:rPr>
              <a:t>MARS</a:t>
            </a:r>
          </a:p>
          <a:p>
            <a:pPr algn="ctr"/>
            <a:r>
              <a:rPr lang="fr-FR" sz="6000" dirty="0" smtClean="0">
                <a:latin typeface="Arial Rounded MT Bold" pitchFamily="34" charset="0"/>
              </a:rPr>
              <a:t>mars</a:t>
            </a:r>
          </a:p>
          <a:p>
            <a:pPr algn="ctr"/>
            <a:r>
              <a:rPr lang="fr-FR" sz="6000" dirty="0" smtClean="0">
                <a:latin typeface="Cursive standard" pitchFamily="2" charset="0"/>
              </a:rPr>
              <a:t>mars</a:t>
            </a:r>
            <a:endParaRPr lang="fr-FR" sz="6000" dirty="0">
              <a:latin typeface="Cursive standard" pitchFamily="2" charset="0"/>
            </a:endParaRPr>
          </a:p>
        </p:txBody>
      </p:sp>
      <p:grpSp>
        <p:nvGrpSpPr>
          <p:cNvPr id="504" name="Groupe 503"/>
          <p:cNvGrpSpPr/>
          <p:nvPr/>
        </p:nvGrpSpPr>
        <p:grpSpPr>
          <a:xfrm>
            <a:off x="125208" y="5029474"/>
            <a:ext cx="6683952" cy="4833540"/>
            <a:chOff x="57416" y="119460"/>
            <a:chExt cx="8263214" cy="4377065"/>
          </a:xfrm>
        </p:grpSpPr>
        <p:sp>
          <p:nvSpPr>
            <p:cNvPr id="505" name="Rectangle à coins arrondis 504"/>
            <p:cNvSpPr/>
            <p:nvPr/>
          </p:nvSpPr>
          <p:spPr>
            <a:xfrm>
              <a:off x="79283" y="119460"/>
              <a:ext cx="8241347" cy="4312097"/>
            </a:xfrm>
            <a:prstGeom prst="roundRect">
              <a:avLst/>
            </a:prstGeom>
            <a:solidFill>
              <a:srgbClr val="33CC33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pic>
          <p:nvPicPr>
            <p:cNvPr id="506" name="Picture 4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054" t="5428" r="8046" b="2001"/>
            <a:stretch/>
          </p:blipFill>
          <p:spPr bwMode="auto">
            <a:xfrm>
              <a:off x="57416" y="184428"/>
              <a:ext cx="8241347" cy="431209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507" name="Picture 4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054" t="5428" r="8046" b="2001"/>
            <a:stretch/>
          </p:blipFill>
          <p:spPr bwMode="auto">
            <a:xfrm>
              <a:off x="351832" y="416496"/>
              <a:ext cx="7696248" cy="3718024"/>
            </a:xfrm>
            <a:prstGeom prst="rect">
              <a:avLst/>
            </a:prstGeom>
            <a:noFill/>
            <a:ln>
              <a:noFill/>
            </a:ln>
            <a:effectLst>
              <a:outerShdw dist="35921" dir="2700000" algn="ctr" rotWithShape="0">
                <a:schemeClr val="bg2"/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508" name="ZoneTexte 507"/>
          <p:cNvSpPr txBox="1"/>
          <p:nvPr/>
        </p:nvSpPr>
        <p:spPr>
          <a:xfrm>
            <a:off x="125208" y="5979110"/>
            <a:ext cx="6666264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6000" dirty="0" smtClean="0">
                <a:latin typeface="Arial Rounded MT Bold" pitchFamily="34" charset="0"/>
              </a:rPr>
              <a:t>AVRIL</a:t>
            </a:r>
          </a:p>
          <a:p>
            <a:pPr algn="ctr"/>
            <a:r>
              <a:rPr lang="fr-FR" sz="6000" dirty="0" smtClean="0">
                <a:latin typeface="Arial Rounded MT Bold" pitchFamily="34" charset="0"/>
              </a:rPr>
              <a:t>avril</a:t>
            </a:r>
          </a:p>
          <a:p>
            <a:pPr algn="ctr"/>
            <a:r>
              <a:rPr lang="fr-FR" sz="6000" dirty="0" smtClean="0">
                <a:latin typeface="Cursive standard" pitchFamily="2" charset="0"/>
              </a:rPr>
              <a:t>avril</a:t>
            </a:r>
            <a:endParaRPr lang="fr-FR" sz="6000" dirty="0">
              <a:latin typeface="Cursive standard" pitchFamily="2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381121" y="2693481"/>
            <a:ext cx="2367611" cy="18527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185772" y="7962492"/>
            <a:ext cx="2562960" cy="15007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3682808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e 2"/>
          <p:cNvGrpSpPr/>
          <p:nvPr/>
        </p:nvGrpSpPr>
        <p:grpSpPr>
          <a:xfrm>
            <a:off x="107520" y="47452"/>
            <a:ext cx="6683952" cy="4833540"/>
            <a:chOff x="57416" y="119460"/>
            <a:chExt cx="8263214" cy="4377065"/>
          </a:xfrm>
        </p:grpSpPr>
        <p:sp>
          <p:nvSpPr>
            <p:cNvPr id="433" name="Rectangle à coins arrondis 432"/>
            <p:cNvSpPr/>
            <p:nvPr/>
          </p:nvSpPr>
          <p:spPr>
            <a:xfrm>
              <a:off x="79283" y="119460"/>
              <a:ext cx="8241347" cy="4312097"/>
            </a:xfrm>
            <a:prstGeom prst="roundRect">
              <a:avLst/>
            </a:prstGeom>
            <a:solidFill>
              <a:srgbClr val="00CC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pic>
          <p:nvPicPr>
            <p:cNvPr id="436" name="Picture 4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054" t="5428" r="8046" b="2001"/>
            <a:stretch/>
          </p:blipFill>
          <p:spPr bwMode="auto">
            <a:xfrm>
              <a:off x="57416" y="184428"/>
              <a:ext cx="8241347" cy="431209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437" name="Picture 4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054" t="5428" r="8046" b="2001"/>
            <a:stretch/>
          </p:blipFill>
          <p:spPr bwMode="auto">
            <a:xfrm>
              <a:off x="351832" y="416496"/>
              <a:ext cx="7696248" cy="3718024"/>
            </a:xfrm>
            <a:prstGeom prst="rect">
              <a:avLst/>
            </a:prstGeom>
            <a:noFill/>
            <a:ln>
              <a:noFill/>
            </a:ln>
            <a:effectLst>
              <a:outerShdw dist="35921" dir="2700000" algn="ctr" rotWithShape="0">
                <a:schemeClr val="bg2"/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4" name="ZoneTexte 3"/>
          <p:cNvSpPr txBox="1"/>
          <p:nvPr/>
        </p:nvSpPr>
        <p:spPr>
          <a:xfrm>
            <a:off x="107520" y="1082566"/>
            <a:ext cx="6666264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6000" dirty="0" smtClean="0">
                <a:latin typeface="Arial Rounded MT Bold" pitchFamily="34" charset="0"/>
              </a:rPr>
              <a:t>MAI</a:t>
            </a:r>
          </a:p>
          <a:p>
            <a:pPr algn="ctr"/>
            <a:r>
              <a:rPr lang="fr-FR" sz="6000" dirty="0" smtClean="0">
                <a:latin typeface="Arial Rounded MT Bold" pitchFamily="34" charset="0"/>
              </a:rPr>
              <a:t>mai</a:t>
            </a:r>
          </a:p>
          <a:p>
            <a:pPr algn="ctr"/>
            <a:r>
              <a:rPr lang="fr-FR" sz="6000" dirty="0" smtClean="0">
                <a:latin typeface="Cursive standard" pitchFamily="2" charset="0"/>
              </a:rPr>
              <a:t>mai</a:t>
            </a:r>
            <a:endParaRPr lang="fr-FR" sz="6000" dirty="0">
              <a:latin typeface="Cursive standard" pitchFamily="2" charset="0"/>
            </a:endParaRPr>
          </a:p>
        </p:txBody>
      </p:sp>
      <p:grpSp>
        <p:nvGrpSpPr>
          <p:cNvPr id="504" name="Groupe 503"/>
          <p:cNvGrpSpPr/>
          <p:nvPr/>
        </p:nvGrpSpPr>
        <p:grpSpPr>
          <a:xfrm>
            <a:off x="125208" y="5029474"/>
            <a:ext cx="6683952" cy="4833540"/>
            <a:chOff x="57416" y="119460"/>
            <a:chExt cx="8263214" cy="4377065"/>
          </a:xfrm>
        </p:grpSpPr>
        <p:sp>
          <p:nvSpPr>
            <p:cNvPr id="505" name="Rectangle à coins arrondis 504"/>
            <p:cNvSpPr/>
            <p:nvPr/>
          </p:nvSpPr>
          <p:spPr>
            <a:xfrm>
              <a:off x="79283" y="119460"/>
              <a:ext cx="8241347" cy="4312097"/>
            </a:xfrm>
            <a:prstGeom prst="roundRect">
              <a:avLst/>
            </a:prstGeom>
            <a:gradFill>
              <a:gsLst>
                <a:gs pos="22000">
                  <a:srgbClr val="00CC00"/>
                </a:gs>
                <a:gs pos="50000">
                  <a:srgbClr val="CCFF66"/>
                </a:gs>
                <a:gs pos="76000">
                  <a:srgbClr val="FFFF00"/>
                </a:gs>
              </a:gsLst>
              <a:lin ang="0" scaled="1"/>
            </a:gra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pic>
          <p:nvPicPr>
            <p:cNvPr id="506" name="Picture 4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054" t="5428" r="8046" b="2001"/>
            <a:stretch/>
          </p:blipFill>
          <p:spPr bwMode="auto">
            <a:xfrm>
              <a:off x="57416" y="184428"/>
              <a:ext cx="8241347" cy="431209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507" name="Picture 4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054" t="5428" r="8046" b="2001"/>
            <a:stretch/>
          </p:blipFill>
          <p:spPr bwMode="auto">
            <a:xfrm>
              <a:off x="351832" y="416496"/>
              <a:ext cx="7696248" cy="3718024"/>
            </a:xfrm>
            <a:prstGeom prst="rect">
              <a:avLst/>
            </a:prstGeom>
            <a:noFill/>
            <a:ln>
              <a:noFill/>
            </a:ln>
            <a:effectLst>
              <a:outerShdw dist="35921" dir="2700000" algn="ctr" rotWithShape="0">
                <a:schemeClr val="bg2"/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508" name="ZoneTexte 507"/>
          <p:cNvSpPr txBox="1"/>
          <p:nvPr/>
        </p:nvSpPr>
        <p:spPr>
          <a:xfrm>
            <a:off x="62578" y="5828798"/>
            <a:ext cx="6666264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6000" dirty="0" smtClean="0">
                <a:latin typeface="Arial Rounded MT Bold" pitchFamily="34" charset="0"/>
              </a:rPr>
              <a:t>JUIN</a:t>
            </a:r>
          </a:p>
          <a:p>
            <a:pPr algn="ctr"/>
            <a:r>
              <a:rPr lang="fr-FR" sz="6000" dirty="0" smtClean="0">
                <a:latin typeface="Arial Rounded MT Bold" pitchFamily="34" charset="0"/>
              </a:rPr>
              <a:t>juin</a:t>
            </a:r>
          </a:p>
          <a:p>
            <a:pPr algn="ctr"/>
            <a:r>
              <a:rPr lang="fr-FR" sz="6000" dirty="0" smtClean="0">
                <a:latin typeface="Cursive standard" pitchFamily="2" charset="0"/>
              </a:rPr>
              <a:t>juin</a:t>
            </a:r>
            <a:endParaRPr lang="fr-FR" sz="6000" dirty="0">
              <a:latin typeface="Cursive standard" pitchFamily="2" charset="0"/>
            </a:endParaRPr>
          </a:p>
        </p:txBody>
      </p:sp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005064" y="2852439"/>
            <a:ext cx="2956397" cy="16287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244467" y="7570895"/>
            <a:ext cx="2391198" cy="18923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1076393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e 2"/>
          <p:cNvGrpSpPr/>
          <p:nvPr/>
        </p:nvGrpSpPr>
        <p:grpSpPr>
          <a:xfrm>
            <a:off x="107520" y="47452"/>
            <a:ext cx="6683952" cy="4833540"/>
            <a:chOff x="57416" y="119460"/>
            <a:chExt cx="8263214" cy="4377065"/>
          </a:xfrm>
        </p:grpSpPr>
        <p:sp>
          <p:nvSpPr>
            <p:cNvPr id="433" name="Rectangle à coins arrondis 432"/>
            <p:cNvSpPr/>
            <p:nvPr/>
          </p:nvSpPr>
          <p:spPr>
            <a:xfrm>
              <a:off x="79283" y="119460"/>
              <a:ext cx="8241347" cy="4312097"/>
            </a:xfrm>
            <a:prstGeom prst="roundRect">
              <a:avLst/>
            </a:prstGeom>
            <a:solidFill>
              <a:srgbClr val="FFFF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pic>
          <p:nvPicPr>
            <p:cNvPr id="436" name="Picture 4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054" t="5428" r="8046" b="2001"/>
            <a:stretch/>
          </p:blipFill>
          <p:spPr bwMode="auto">
            <a:xfrm>
              <a:off x="57416" y="184428"/>
              <a:ext cx="8241347" cy="431209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437" name="Picture 4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054" t="5428" r="8046" b="2001"/>
            <a:stretch/>
          </p:blipFill>
          <p:spPr bwMode="auto">
            <a:xfrm>
              <a:off x="351832" y="416496"/>
              <a:ext cx="7696248" cy="3718024"/>
            </a:xfrm>
            <a:prstGeom prst="rect">
              <a:avLst/>
            </a:prstGeom>
            <a:noFill/>
            <a:ln>
              <a:noFill/>
            </a:ln>
            <a:effectLst>
              <a:outerShdw dist="35921" dir="2700000" algn="ctr" rotWithShape="0">
                <a:schemeClr val="bg2"/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4" name="ZoneTexte 3"/>
          <p:cNvSpPr txBox="1"/>
          <p:nvPr/>
        </p:nvSpPr>
        <p:spPr>
          <a:xfrm>
            <a:off x="107520" y="861070"/>
            <a:ext cx="6666264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6000" dirty="0" smtClean="0">
                <a:latin typeface="Arial Rounded MT Bold" pitchFamily="34" charset="0"/>
              </a:rPr>
              <a:t>JUILLET</a:t>
            </a:r>
          </a:p>
          <a:p>
            <a:pPr algn="ctr"/>
            <a:r>
              <a:rPr lang="fr-FR" sz="6000" dirty="0" smtClean="0">
                <a:latin typeface="Arial Rounded MT Bold" pitchFamily="34" charset="0"/>
              </a:rPr>
              <a:t>juillet</a:t>
            </a:r>
          </a:p>
          <a:p>
            <a:pPr algn="ctr"/>
            <a:r>
              <a:rPr lang="fr-FR" sz="6000" dirty="0" smtClean="0">
                <a:latin typeface="Cursive standard" pitchFamily="2" charset="0"/>
              </a:rPr>
              <a:t>juillet</a:t>
            </a:r>
            <a:endParaRPr lang="fr-FR" sz="6000" dirty="0">
              <a:latin typeface="Cursive standard" pitchFamily="2" charset="0"/>
            </a:endParaRPr>
          </a:p>
        </p:txBody>
      </p:sp>
      <p:grpSp>
        <p:nvGrpSpPr>
          <p:cNvPr id="504" name="Groupe 503"/>
          <p:cNvGrpSpPr/>
          <p:nvPr/>
        </p:nvGrpSpPr>
        <p:grpSpPr>
          <a:xfrm>
            <a:off x="125208" y="5029474"/>
            <a:ext cx="6683952" cy="4833540"/>
            <a:chOff x="57416" y="119460"/>
            <a:chExt cx="8263214" cy="4377065"/>
          </a:xfrm>
        </p:grpSpPr>
        <p:sp>
          <p:nvSpPr>
            <p:cNvPr id="505" name="Rectangle à coins arrondis 504"/>
            <p:cNvSpPr/>
            <p:nvPr/>
          </p:nvSpPr>
          <p:spPr>
            <a:xfrm>
              <a:off x="79283" y="119460"/>
              <a:ext cx="8241347" cy="4312097"/>
            </a:xfrm>
            <a:prstGeom prst="roundRect">
              <a:avLst/>
            </a:prstGeom>
            <a:solidFill>
              <a:srgbClr val="FFFF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pic>
          <p:nvPicPr>
            <p:cNvPr id="506" name="Picture 4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054" t="5428" r="8046" b="2001"/>
            <a:stretch/>
          </p:blipFill>
          <p:spPr bwMode="auto">
            <a:xfrm>
              <a:off x="57416" y="184428"/>
              <a:ext cx="8241347" cy="431209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507" name="Picture 4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054" t="5428" r="8046" b="2001"/>
            <a:stretch/>
          </p:blipFill>
          <p:spPr bwMode="auto">
            <a:xfrm>
              <a:off x="351832" y="416496"/>
              <a:ext cx="7696248" cy="3718024"/>
            </a:xfrm>
            <a:prstGeom prst="rect">
              <a:avLst/>
            </a:prstGeom>
            <a:noFill/>
            <a:ln>
              <a:noFill/>
            </a:ln>
            <a:effectLst>
              <a:outerShdw dist="35921" dir="2700000" algn="ctr" rotWithShape="0">
                <a:schemeClr val="bg2"/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508" name="ZoneTexte 507"/>
          <p:cNvSpPr txBox="1"/>
          <p:nvPr/>
        </p:nvSpPr>
        <p:spPr>
          <a:xfrm>
            <a:off x="62578" y="6051118"/>
            <a:ext cx="6666264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6000" dirty="0" smtClean="0">
                <a:latin typeface="Arial Rounded MT Bold" pitchFamily="34" charset="0"/>
              </a:rPr>
              <a:t>AOÛT</a:t>
            </a:r>
          </a:p>
          <a:p>
            <a:pPr algn="ctr"/>
            <a:r>
              <a:rPr lang="fr-FR" sz="6000" dirty="0" smtClean="0">
                <a:latin typeface="Arial Rounded MT Bold" pitchFamily="34" charset="0"/>
              </a:rPr>
              <a:t>août</a:t>
            </a:r>
          </a:p>
          <a:p>
            <a:pPr algn="ctr"/>
            <a:r>
              <a:rPr lang="fr-FR" sz="6000" dirty="0" smtClean="0">
                <a:latin typeface="Cursive standard" pitchFamily="2" charset="0"/>
              </a:rPr>
              <a:t>août</a:t>
            </a:r>
            <a:endParaRPr lang="fr-FR" sz="6000" dirty="0">
              <a:latin typeface="Cursive standard" pitchFamily="2" charset="0"/>
            </a:endParaRPr>
          </a:p>
        </p:txBody>
      </p:sp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697684" y="2820731"/>
            <a:ext cx="2031158" cy="16503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697684" y="7977336"/>
            <a:ext cx="2031158" cy="16503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8709285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e 2"/>
          <p:cNvGrpSpPr/>
          <p:nvPr/>
        </p:nvGrpSpPr>
        <p:grpSpPr>
          <a:xfrm>
            <a:off x="107520" y="47452"/>
            <a:ext cx="6683952" cy="3144482"/>
            <a:chOff x="57416" y="119460"/>
            <a:chExt cx="8263214" cy="4377065"/>
          </a:xfrm>
        </p:grpSpPr>
        <p:sp>
          <p:nvSpPr>
            <p:cNvPr id="433" name="Rectangle à coins arrondis 432"/>
            <p:cNvSpPr/>
            <p:nvPr/>
          </p:nvSpPr>
          <p:spPr>
            <a:xfrm>
              <a:off x="79283" y="119460"/>
              <a:ext cx="8241347" cy="4312097"/>
            </a:xfrm>
            <a:prstGeom prst="roundRect">
              <a:avLst/>
            </a:prstGeom>
            <a:solidFill>
              <a:srgbClr val="33CC33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pic>
          <p:nvPicPr>
            <p:cNvPr id="436" name="Picture 4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054" t="5428" r="8046" b="2001"/>
            <a:stretch/>
          </p:blipFill>
          <p:spPr bwMode="auto">
            <a:xfrm>
              <a:off x="57416" y="184428"/>
              <a:ext cx="8241347" cy="431209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437" name="Picture 4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054" t="5428" r="8046" b="2001"/>
            <a:stretch/>
          </p:blipFill>
          <p:spPr bwMode="auto">
            <a:xfrm>
              <a:off x="351832" y="416496"/>
              <a:ext cx="7696248" cy="3718024"/>
            </a:xfrm>
            <a:prstGeom prst="rect">
              <a:avLst/>
            </a:prstGeom>
            <a:noFill/>
            <a:ln>
              <a:noFill/>
            </a:ln>
            <a:effectLst>
              <a:outerShdw dist="35921" dir="2700000" algn="ctr" rotWithShape="0">
                <a:schemeClr val="bg2"/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4" name="ZoneTexte 3"/>
          <p:cNvSpPr txBox="1"/>
          <p:nvPr/>
        </p:nvSpPr>
        <p:spPr>
          <a:xfrm>
            <a:off x="125208" y="637744"/>
            <a:ext cx="666626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4000" dirty="0" smtClean="0">
                <a:latin typeface="Arial Rounded MT Bold" pitchFamily="34" charset="0"/>
              </a:rPr>
              <a:t>VENDREDI</a:t>
            </a:r>
          </a:p>
          <a:p>
            <a:pPr algn="ctr"/>
            <a:r>
              <a:rPr lang="fr-FR" sz="4000" dirty="0" smtClean="0">
                <a:latin typeface="Arial Rounded MT Bold" pitchFamily="34" charset="0"/>
              </a:rPr>
              <a:t>vendredi</a:t>
            </a:r>
          </a:p>
          <a:p>
            <a:pPr algn="ctr"/>
            <a:r>
              <a:rPr lang="fr-FR" sz="4000" dirty="0" smtClean="0">
                <a:latin typeface="Cursive standard" pitchFamily="2" charset="0"/>
              </a:rPr>
              <a:t>vendredi</a:t>
            </a:r>
            <a:endParaRPr lang="fr-FR" sz="4000" dirty="0">
              <a:latin typeface="Cursive standard" pitchFamily="2" charset="0"/>
            </a:endParaRPr>
          </a:p>
        </p:txBody>
      </p:sp>
      <p:grpSp>
        <p:nvGrpSpPr>
          <p:cNvPr id="504" name="Groupe 503"/>
          <p:cNvGrpSpPr/>
          <p:nvPr/>
        </p:nvGrpSpPr>
        <p:grpSpPr>
          <a:xfrm>
            <a:off x="107520" y="3300743"/>
            <a:ext cx="6683952" cy="3144482"/>
            <a:chOff x="57416" y="119460"/>
            <a:chExt cx="8263214" cy="4377065"/>
          </a:xfrm>
        </p:grpSpPr>
        <p:sp>
          <p:nvSpPr>
            <p:cNvPr id="505" name="Rectangle à coins arrondis 504"/>
            <p:cNvSpPr/>
            <p:nvPr/>
          </p:nvSpPr>
          <p:spPr>
            <a:xfrm>
              <a:off x="79283" y="119460"/>
              <a:ext cx="8241347" cy="4312097"/>
            </a:xfrm>
            <a:prstGeom prst="roundRect">
              <a:avLst/>
            </a:prstGeom>
            <a:solidFill>
              <a:srgbClr val="D60093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pic>
          <p:nvPicPr>
            <p:cNvPr id="506" name="Picture 4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054" t="5428" r="8046" b="2001"/>
            <a:stretch/>
          </p:blipFill>
          <p:spPr bwMode="auto">
            <a:xfrm>
              <a:off x="57416" y="184428"/>
              <a:ext cx="8241347" cy="431209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507" name="Picture 4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054" t="5428" r="8046" b="2001"/>
            <a:stretch/>
          </p:blipFill>
          <p:spPr bwMode="auto">
            <a:xfrm>
              <a:off x="351832" y="416496"/>
              <a:ext cx="7696248" cy="3718024"/>
            </a:xfrm>
            <a:prstGeom prst="rect">
              <a:avLst/>
            </a:prstGeom>
            <a:noFill/>
            <a:ln>
              <a:noFill/>
            </a:ln>
            <a:effectLst>
              <a:outerShdw dist="35921" dir="2700000" algn="ctr" rotWithShape="0">
                <a:schemeClr val="bg2"/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508" name="ZoneTexte 507"/>
          <p:cNvSpPr txBox="1"/>
          <p:nvPr/>
        </p:nvSpPr>
        <p:spPr>
          <a:xfrm>
            <a:off x="107520" y="3880151"/>
            <a:ext cx="666626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4000" dirty="0" smtClean="0">
                <a:latin typeface="Arial Rounded MT Bold" pitchFamily="34" charset="0"/>
              </a:rPr>
              <a:t>SAMEDI</a:t>
            </a:r>
          </a:p>
          <a:p>
            <a:pPr algn="ctr"/>
            <a:r>
              <a:rPr lang="fr-FR" sz="4000" dirty="0" smtClean="0">
                <a:latin typeface="Arial Rounded MT Bold" pitchFamily="34" charset="0"/>
              </a:rPr>
              <a:t>samedi</a:t>
            </a:r>
          </a:p>
          <a:p>
            <a:pPr algn="ctr"/>
            <a:r>
              <a:rPr lang="fr-FR" sz="4000" dirty="0" smtClean="0">
                <a:latin typeface="Cursive standard" pitchFamily="2" charset="0"/>
              </a:rPr>
              <a:t>samedi</a:t>
            </a:r>
            <a:endParaRPr lang="fr-FR" sz="4000" dirty="0">
              <a:latin typeface="Cursive standard" pitchFamily="2" charset="0"/>
            </a:endParaRPr>
          </a:p>
        </p:txBody>
      </p:sp>
      <p:pic>
        <p:nvPicPr>
          <p:cNvPr id="510" name="Image 50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0132" y="1670418"/>
            <a:ext cx="2018567" cy="1361891"/>
          </a:xfrm>
          <a:prstGeom prst="rect">
            <a:avLst/>
          </a:prstGeom>
        </p:spPr>
      </p:pic>
      <p:grpSp>
        <p:nvGrpSpPr>
          <p:cNvPr id="14" name="Groupe 13"/>
          <p:cNvGrpSpPr/>
          <p:nvPr/>
        </p:nvGrpSpPr>
        <p:grpSpPr>
          <a:xfrm>
            <a:off x="125208" y="6537176"/>
            <a:ext cx="6683952" cy="3144482"/>
            <a:chOff x="57416" y="119460"/>
            <a:chExt cx="8263214" cy="4377065"/>
          </a:xfrm>
        </p:grpSpPr>
        <p:sp>
          <p:nvSpPr>
            <p:cNvPr id="15" name="Rectangle à coins arrondis 14"/>
            <p:cNvSpPr/>
            <p:nvPr/>
          </p:nvSpPr>
          <p:spPr>
            <a:xfrm>
              <a:off x="79283" y="119460"/>
              <a:ext cx="8241347" cy="4312097"/>
            </a:xfrm>
            <a:prstGeom prst="roundRect">
              <a:avLst/>
            </a:prstGeom>
            <a:solidFill>
              <a:srgbClr val="F9E235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pic>
          <p:nvPicPr>
            <p:cNvPr id="16" name="Picture 4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054" t="5428" r="8046" b="2001"/>
            <a:stretch/>
          </p:blipFill>
          <p:spPr bwMode="auto">
            <a:xfrm>
              <a:off x="57416" y="184428"/>
              <a:ext cx="8241347" cy="431209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7" name="Picture 4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054" t="5428" r="8046" b="2001"/>
            <a:stretch/>
          </p:blipFill>
          <p:spPr bwMode="auto">
            <a:xfrm>
              <a:off x="351832" y="416496"/>
              <a:ext cx="7696248" cy="3718024"/>
            </a:xfrm>
            <a:prstGeom prst="rect">
              <a:avLst/>
            </a:prstGeom>
            <a:noFill/>
            <a:ln>
              <a:noFill/>
            </a:ln>
            <a:effectLst>
              <a:outerShdw dist="35921" dir="2700000" algn="ctr" rotWithShape="0">
                <a:schemeClr val="bg2"/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8" name="ZoneTexte 17"/>
          <p:cNvSpPr txBox="1"/>
          <p:nvPr/>
        </p:nvSpPr>
        <p:spPr>
          <a:xfrm>
            <a:off x="125207" y="7089050"/>
            <a:ext cx="666626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4000" dirty="0" smtClean="0">
                <a:latin typeface="Arial Rounded MT Bold" pitchFamily="34" charset="0"/>
              </a:rPr>
              <a:t>DIMANCHE</a:t>
            </a:r>
          </a:p>
          <a:p>
            <a:pPr algn="ctr"/>
            <a:r>
              <a:rPr lang="fr-FR" sz="4000" dirty="0" smtClean="0">
                <a:latin typeface="Arial Rounded MT Bold" pitchFamily="34" charset="0"/>
              </a:rPr>
              <a:t>dimanche</a:t>
            </a:r>
          </a:p>
          <a:p>
            <a:pPr algn="ctr"/>
            <a:r>
              <a:rPr lang="fr-FR" sz="4000" dirty="0" smtClean="0">
                <a:latin typeface="Cursive standard" pitchFamily="2" charset="0"/>
              </a:rPr>
              <a:t>dimanche</a:t>
            </a:r>
            <a:endParaRPr lang="fr-FR" sz="4000" dirty="0">
              <a:latin typeface="Cursive standard" pitchFamily="2" charset="0"/>
            </a:endParaRPr>
          </a:p>
        </p:txBody>
      </p:sp>
      <p:pic>
        <p:nvPicPr>
          <p:cNvPr id="20" name="Image 1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9656" y="8086080"/>
            <a:ext cx="1799518" cy="1439614"/>
          </a:xfrm>
          <a:prstGeom prst="rect">
            <a:avLst/>
          </a:prstGeom>
        </p:spPr>
      </p:pic>
      <p:pic>
        <p:nvPicPr>
          <p:cNvPr id="21" name="Image 2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9656" y="4774752"/>
            <a:ext cx="1799518" cy="14396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101168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e 2"/>
          <p:cNvGrpSpPr/>
          <p:nvPr/>
        </p:nvGrpSpPr>
        <p:grpSpPr>
          <a:xfrm>
            <a:off x="107520" y="47452"/>
            <a:ext cx="6683952" cy="3144482"/>
            <a:chOff x="57416" y="119460"/>
            <a:chExt cx="8263214" cy="4377065"/>
          </a:xfrm>
        </p:grpSpPr>
        <p:sp>
          <p:nvSpPr>
            <p:cNvPr id="433" name="Rectangle à coins arrondis 432"/>
            <p:cNvSpPr/>
            <p:nvPr/>
          </p:nvSpPr>
          <p:spPr>
            <a:xfrm>
              <a:off x="79283" y="119460"/>
              <a:ext cx="8241347" cy="4312097"/>
            </a:xfrm>
            <a:prstGeom prst="roundRect">
              <a:avLst/>
            </a:prstGeom>
            <a:solidFill>
              <a:schemeClr val="bg2">
                <a:lumMod val="9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pic>
          <p:nvPicPr>
            <p:cNvPr id="436" name="Picture 4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054" t="5428" r="8046" b="2001"/>
            <a:stretch/>
          </p:blipFill>
          <p:spPr bwMode="auto">
            <a:xfrm>
              <a:off x="57416" y="184428"/>
              <a:ext cx="8241347" cy="431209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437" name="Picture 4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054" t="5428" r="8046" b="2001"/>
            <a:stretch/>
          </p:blipFill>
          <p:spPr bwMode="auto">
            <a:xfrm>
              <a:off x="351832" y="416496"/>
              <a:ext cx="7696248" cy="3718024"/>
            </a:xfrm>
            <a:prstGeom prst="rect">
              <a:avLst/>
            </a:prstGeom>
            <a:noFill/>
            <a:ln>
              <a:noFill/>
            </a:ln>
            <a:effectLst>
              <a:outerShdw dist="35921" dir="2700000" algn="ctr" rotWithShape="0">
                <a:schemeClr val="bg2"/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4" name="ZoneTexte 3"/>
          <p:cNvSpPr txBox="1"/>
          <p:nvPr/>
        </p:nvSpPr>
        <p:spPr>
          <a:xfrm>
            <a:off x="125208" y="637744"/>
            <a:ext cx="666626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4000" dirty="0" smtClean="0">
                <a:latin typeface="Arial Rounded MT Bold" pitchFamily="34" charset="0"/>
              </a:rPr>
              <a:t>MERCREDI</a:t>
            </a:r>
          </a:p>
          <a:p>
            <a:pPr algn="ctr"/>
            <a:r>
              <a:rPr lang="fr-FR" sz="4000" dirty="0" smtClean="0">
                <a:latin typeface="Arial Rounded MT Bold" pitchFamily="34" charset="0"/>
              </a:rPr>
              <a:t>mercredi</a:t>
            </a:r>
          </a:p>
          <a:p>
            <a:pPr algn="ctr"/>
            <a:r>
              <a:rPr lang="fr-FR" sz="4000" dirty="0" smtClean="0">
                <a:latin typeface="Cursive standard" pitchFamily="2" charset="0"/>
              </a:rPr>
              <a:t>mercredi</a:t>
            </a:r>
            <a:endParaRPr lang="fr-FR" sz="4000" dirty="0">
              <a:latin typeface="Cursive standard" pitchFamily="2" charset="0"/>
            </a:endParaRPr>
          </a:p>
        </p:txBody>
      </p:sp>
      <p:pic>
        <p:nvPicPr>
          <p:cNvPr id="510" name="Image 50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5948" y="1643029"/>
            <a:ext cx="2018567" cy="1361891"/>
          </a:xfrm>
          <a:prstGeom prst="rect">
            <a:avLst/>
          </a:prstGeom>
        </p:spPr>
      </p:pic>
      <p:sp>
        <p:nvSpPr>
          <p:cNvPr id="22" name="Flèche vers le bas 21"/>
          <p:cNvSpPr/>
          <p:nvPr/>
        </p:nvSpPr>
        <p:spPr>
          <a:xfrm rot="16200000">
            <a:off x="620688" y="3497729"/>
            <a:ext cx="2520280" cy="2376264"/>
          </a:xfrm>
          <a:prstGeom prst="downArrow">
            <a:avLst/>
          </a:prstGeom>
          <a:solidFill>
            <a:srgbClr val="FF5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23" name="Image 2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71493" y="1492256"/>
            <a:ext cx="1799518" cy="1439614"/>
          </a:xfrm>
          <a:prstGeom prst="rect">
            <a:avLst/>
          </a:prstGeom>
        </p:spPr>
      </p:pic>
      <p:sp>
        <p:nvSpPr>
          <p:cNvPr id="24" name="Flèche vers le bas 23"/>
          <p:cNvSpPr/>
          <p:nvPr/>
        </p:nvSpPr>
        <p:spPr>
          <a:xfrm rot="16200000">
            <a:off x="3933056" y="3497729"/>
            <a:ext cx="2520280" cy="2376264"/>
          </a:xfrm>
          <a:prstGeom prst="downArrow">
            <a:avLst/>
          </a:prstGeom>
          <a:solidFill>
            <a:srgbClr val="FF5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415343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Tableau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46936300"/>
              </p:ext>
            </p:extLst>
          </p:nvPr>
        </p:nvGraphicFramePr>
        <p:xfrm>
          <a:off x="116632" y="128464"/>
          <a:ext cx="6624735" cy="9649070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2208245"/>
                <a:gridCol w="2208245"/>
                <a:gridCol w="2208245"/>
              </a:tblGrid>
              <a:tr h="1929814">
                <a:tc>
                  <a:txBody>
                    <a:bodyPr/>
                    <a:lstStyle/>
                    <a:p>
                      <a:pPr algn="ctr"/>
                      <a:r>
                        <a:rPr lang="fr-FR" sz="11500" dirty="0" smtClean="0">
                          <a:latin typeface="Script cole" pitchFamily="2" charset="0"/>
                        </a:rPr>
                        <a:t>1</a:t>
                      </a:r>
                      <a:endParaRPr lang="fr-FR" sz="11500" dirty="0">
                        <a:latin typeface="Script cole" pitchFamily="2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1500" dirty="0" smtClean="0">
                          <a:latin typeface="Script cole" pitchFamily="2" charset="0"/>
                        </a:rPr>
                        <a:t>6</a:t>
                      </a:r>
                      <a:endParaRPr lang="fr-FR" sz="11500" dirty="0">
                        <a:latin typeface="Script cole" pitchFamily="2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1500" dirty="0" smtClean="0">
                          <a:latin typeface="Script cole" pitchFamily="2" charset="0"/>
                        </a:rPr>
                        <a:t>11</a:t>
                      </a:r>
                      <a:endParaRPr lang="fr-FR" sz="11500" dirty="0">
                        <a:latin typeface="Script cole" pitchFamily="2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929814">
                <a:tc>
                  <a:txBody>
                    <a:bodyPr/>
                    <a:lstStyle/>
                    <a:p>
                      <a:pPr algn="ctr"/>
                      <a:r>
                        <a:rPr lang="fr-FR" sz="11500" dirty="0" smtClean="0">
                          <a:latin typeface="Script cole" pitchFamily="2" charset="0"/>
                        </a:rPr>
                        <a:t>2</a:t>
                      </a:r>
                      <a:endParaRPr lang="fr-FR" sz="11500" dirty="0">
                        <a:latin typeface="Script cole" pitchFamily="2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1500" dirty="0" smtClean="0">
                          <a:latin typeface="Script cole" pitchFamily="2" charset="0"/>
                        </a:rPr>
                        <a:t>7</a:t>
                      </a:r>
                      <a:endParaRPr lang="fr-FR" sz="11500" dirty="0">
                        <a:latin typeface="Script cole" pitchFamily="2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1500" dirty="0" smtClean="0">
                          <a:latin typeface="Script cole" pitchFamily="2" charset="0"/>
                        </a:rPr>
                        <a:t>12</a:t>
                      </a:r>
                      <a:endParaRPr lang="fr-FR" sz="11500" dirty="0">
                        <a:latin typeface="Script cole" pitchFamily="2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929814">
                <a:tc>
                  <a:txBody>
                    <a:bodyPr/>
                    <a:lstStyle/>
                    <a:p>
                      <a:pPr algn="ctr"/>
                      <a:r>
                        <a:rPr lang="fr-FR" sz="11500" dirty="0" smtClean="0">
                          <a:latin typeface="Script cole" pitchFamily="2" charset="0"/>
                        </a:rPr>
                        <a:t>3</a:t>
                      </a:r>
                      <a:endParaRPr lang="fr-FR" sz="11500" dirty="0">
                        <a:latin typeface="Script cole" pitchFamily="2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1500" dirty="0" smtClean="0">
                          <a:latin typeface="Script cole" pitchFamily="2" charset="0"/>
                        </a:rPr>
                        <a:t>8</a:t>
                      </a:r>
                      <a:endParaRPr lang="fr-FR" sz="11500" dirty="0">
                        <a:latin typeface="Script cole" pitchFamily="2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1500" dirty="0" smtClean="0">
                          <a:latin typeface="Script cole" pitchFamily="2" charset="0"/>
                        </a:rPr>
                        <a:t>13</a:t>
                      </a:r>
                      <a:endParaRPr lang="fr-FR" sz="11500" dirty="0">
                        <a:latin typeface="Script cole" pitchFamily="2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929814">
                <a:tc>
                  <a:txBody>
                    <a:bodyPr/>
                    <a:lstStyle/>
                    <a:p>
                      <a:pPr algn="ctr"/>
                      <a:r>
                        <a:rPr lang="fr-FR" sz="11500" dirty="0" smtClean="0">
                          <a:latin typeface="Script cole" pitchFamily="2" charset="0"/>
                        </a:rPr>
                        <a:t>4</a:t>
                      </a:r>
                      <a:endParaRPr lang="fr-FR" sz="11500" dirty="0">
                        <a:latin typeface="Script cole" pitchFamily="2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1500" dirty="0" smtClean="0">
                          <a:latin typeface="Script cole" pitchFamily="2" charset="0"/>
                        </a:rPr>
                        <a:t>9</a:t>
                      </a:r>
                      <a:endParaRPr lang="fr-FR" sz="11500" dirty="0">
                        <a:latin typeface="Script cole" pitchFamily="2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1500" dirty="0" smtClean="0">
                          <a:latin typeface="Script cole" pitchFamily="2" charset="0"/>
                        </a:rPr>
                        <a:t>14</a:t>
                      </a:r>
                      <a:endParaRPr lang="fr-FR" sz="11500" dirty="0">
                        <a:latin typeface="Script cole" pitchFamily="2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929814">
                <a:tc>
                  <a:txBody>
                    <a:bodyPr/>
                    <a:lstStyle/>
                    <a:p>
                      <a:pPr algn="ctr"/>
                      <a:r>
                        <a:rPr lang="fr-FR" sz="11500" dirty="0" smtClean="0">
                          <a:latin typeface="Script cole" pitchFamily="2" charset="0"/>
                        </a:rPr>
                        <a:t>5</a:t>
                      </a:r>
                      <a:endParaRPr lang="fr-FR" sz="11500" dirty="0">
                        <a:latin typeface="Script cole" pitchFamily="2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1500" dirty="0" smtClean="0">
                          <a:latin typeface="Script cole" pitchFamily="2" charset="0"/>
                        </a:rPr>
                        <a:t>10</a:t>
                      </a:r>
                      <a:endParaRPr lang="fr-FR" sz="11500" dirty="0">
                        <a:latin typeface="Script cole" pitchFamily="2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1500" dirty="0" smtClean="0">
                          <a:latin typeface="Script cole" pitchFamily="2" charset="0"/>
                        </a:rPr>
                        <a:t>15</a:t>
                      </a:r>
                      <a:endParaRPr lang="fr-FR" sz="11500" dirty="0">
                        <a:latin typeface="Script cole" pitchFamily="2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1141872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Tableau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16320021"/>
              </p:ext>
            </p:extLst>
          </p:nvPr>
        </p:nvGraphicFramePr>
        <p:xfrm>
          <a:off x="116632" y="128464"/>
          <a:ext cx="6624735" cy="9649070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2208245"/>
                <a:gridCol w="2208245"/>
                <a:gridCol w="2208245"/>
              </a:tblGrid>
              <a:tr h="1929814">
                <a:tc>
                  <a:txBody>
                    <a:bodyPr/>
                    <a:lstStyle/>
                    <a:p>
                      <a:pPr algn="ctr"/>
                      <a:r>
                        <a:rPr lang="fr-FR" sz="11500" dirty="0" smtClean="0">
                          <a:latin typeface="Script cole" pitchFamily="2" charset="0"/>
                        </a:rPr>
                        <a:t>16</a:t>
                      </a:r>
                      <a:endParaRPr lang="fr-FR" sz="11500" dirty="0">
                        <a:latin typeface="Script cole" pitchFamily="2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1500" dirty="0" smtClean="0">
                          <a:latin typeface="Script cole" pitchFamily="2" charset="0"/>
                        </a:rPr>
                        <a:t>21</a:t>
                      </a:r>
                      <a:endParaRPr lang="fr-FR" sz="11500" dirty="0">
                        <a:latin typeface="Script cole" pitchFamily="2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1500" dirty="0" smtClean="0">
                          <a:latin typeface="Script cole" pitchFamily="2" charset="0"/>
                        </a:rPr>
                        <a:t>26</a:t>
                      </a:r>
                      <a:endParaRPr lang="fr-FR" sz="11500" dirty="0">
                        <a:latin typeface="Script cole" pitchFamily="2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929814">
                <a:tc>
                  <a:txBody>
                    <a:bodyPr/>
                    <a:lstStyle/>
                    <a:p>
                      <a:pPr algn="ctr"/>
                      <a:r>
                        <a:rPr lang="fr-FR" sz="11500" dirty="0" smtClean="0">
                          <a:latin typeface="Script cole" pitchFamily="2" charset="0"/>
                        </a:rPr>
                        <a:t>17</a:t>
                      </a:r>
                      <a:endParaRPr lang="fr-FR" sz="11500" dirty="0">
                        <a:latin typeface="Script cole" pitchFamily="2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1500" dirty="0" smtClean="0">
                          <a:latin typeface="Script cole" pitchFamily="2" charset="0"/>
                        </a:rPr>
                        <a:t>22</a:t>
                      </a:r>
                      <a:endParaRPr lang="fr-FR" sz="11500" dirty="0">
                        <a:latin typeface="Script cole" pitchFamily="2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1500" dirty="0" smtClean="0">
                          <a:latin typeface="Script cole" pitchFamily="2" charset="0"/>
                        </a:rPr>
                        <a:t>27</a:t>
                      </a:r>
                      <a:endParaRPr lang="fr-FR" sz="11500" dirty="0">
                        <a:latin typeface="Script cole" pitchFamily="2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929814">
                <a:tc>
                  <a:txBody>
                    <a:bodyPr/>
                    <a:lstStyle/>
                    <a:p>
                      <a:pPr algn="ctr"/>
                      <a:r>
                        <a:rPr lang="fr-FR" sz="11500" dirty="0" smtClean="0">
                          <a:latin typeface="Script cole" pitchFamily="2" charset="0"/>
                        </a:rPr>
                        <a:t>18</a:t>
                      </a:r>
                      <a:endParaRPr lang="fr-FR" sz="11500" dirty="0">
                        <a:latin typeface="Script cole" pitchFamily="2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1500" dirty="0" smtClean="0">
                          <a:latin typeface="Script cole" pitchFamily="2" charset="0"/>
                        </a:rPr>
                        <a:t>23</a:t>
                      </a:r>
                      <a:endParaRPr lang="fr-FR" sz="11500" dirty="0">
                        <a:latin typeface="Script cole" pitchFamily="2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1500" dirty="0" smtClean="0">
                          <a:latin typeface="Script cole" pitchFamily="2" charset="0"/>
                        </a:rPr>
                        <a:t>28</a:t>
                      </a:r>
                      <a:endParaRPr lang="fr-FR" sz="11500" dirty="0">
                        <a:latin typeface="Script cole" pitchFamily="2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929814">
                <a:tc>
                  <a:txBody>
                    <a:bodyPr/>
                    <a:lstStyle/>
                    <a:p>
                      <a:pPr algn="ctr"/>
                      <a:r>
                        <a:rPr lang="fr-FR" sz="11500" dirty="0" smtClean="0">
                          <a:latin typeface="Script cole" pitchFamily="2" charset="0"/>
                        </a:rPr>
                        <a:t>19</a:t>
                      </a:r>
                      <a:endParaRPr lang="fr-FR" sz="11500" dirty="0">
                        <a:latin typeface="Script cole" pitchFamily="2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1500" dirty="0" smtClean="0">
                          <a:latin typeface="Script cole" pitchFamily="2" charset="0"/>
                        </a:rPr>
                        <a:t>24</a:t>
                      </a:r>
                      <a:endParaRPr lang="fr-FR" sz="11500" dirty="0">
                        <a:latin typeface="Script cole" pitchFamily="2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1500" dirty="0" smtClean="0">
                          <a:latin typeface="Script cole" pitchFamily="2" charset="0"/>
                        </a:rPr>
                        <a:t>29</a:t>
                      </a:r>
                      <a:endParaRPr lang="fr-FR" sz="11500" dirty="0">
                        <a:latin typeface="Script cole" pitchFamily="2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929814">
                <a:tc>
                  <a:txBody>
                    <a:bodyPr/>
                    <a:lstStyle/>
                    <a:p>
                      <a:pPr algn="ctr"/>
                      <a:r>
                        <a:rPr lang="fr-FR" sz="11500" dirty="0" smtClean="0">
                          <a:latin typeface="Script cole" pitchFamily="2" charset="0"/>
                        </a:rPr>
                        <a:t>20</a:t>
                      </a:r>
                      <a:endParaRPr lang="fr-FR" sz="11500" dirty="0">
                        <a:latin typeface="Script cole" pitchFamily="2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1500" dirty="0" smtClean="0">
                          <a:latin typeface="Script cole" pitchFamily="2" charset="0"/>
                        </a:rPr>
                        <a:t>25</a:t>
                      </a:r>
                      <a:endParaRPr lang="fr-FR" sz="11500" dirty="0">
                        <a:latin typeface="Script cole" pitchFamily="2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1500" dirty="0" smtClean="0">
                          <a:latin typeface="Script cole" pitchFamily="2" charset="0"/>
                        </a:rPr>
                        <a:t>30</a:t>
                      </a:r>
                      <a:endParaRPr lang="fr-FR" sz="11500" dirty="0">
                        <a:latin typeface="Script cole" pitchFamily="2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043551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Tableau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64896609"/>
              </p:ext>
            </p:extLst>
          </p:nvPr>
        </p:nvGraphicFramePr>
        <p:xfrm>
          <a:off x="116632" y="128464"/>
          <a:ext cx="6624735" cy="1929814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2208245"/>
                <a:gridCol w="2208245"/>
                <a:gridCol w="2208245"/>
              </a:tblGrid>
              <a:tr h="1929814">
                <a:tc>
                  <a:txBody>
                    <a:bodyPr/>
                    <a:lstStyle/>
                    <a:p>
                      <a:pPr algn="ctr"/>
                      <a:r>
                        <a:rPr lang="fr-FR" sz="11500" dirty="0" smtClean="0">
                          <a:latin typeface="Script cole" pitchFamily="2" charset="0"/>
                        </a:rPr>
                        <a:t>31</a:t>
                      </a:r>
                      <a:endParaRPr lang="fr-FR" sz="11500" dirty="0">
                        <a:latin typeface="Script cole" pitchFamily="2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1500" dirty="0">
                        <a:latin typeface="Script cole" pitchFamily="2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1500" dirty="0">
                        <a:latin typeface="Script cole" pitchFamily="2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3" name="Flèche vers le bas 2"/>
          <p:cNvSpPr/>
          <p:nvPr/>
        </p:nvSpPr>
        <p:spPr>
          <a:xfrm rot="16200000">
            <a:off x="116632" y="2360712"/>
            <a:ext cx="2520280" cy="2376264"/>
          </a:xfrm>
          <a:prstGeom prst="downArrow">
            <a:avLst/>
          </a:prstGeom>
          <a:solidFill>
            <a:srgbClr val="FF5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" name="Flèche vers le bas 3"/>
          <p:cNvSpPr/>
          <p:nvPr/>
        </p:nvSpPr>
        <p:spPr>
          <a:xfrm rot="16200000">
            <a:off x="116632" y="5097016"/>
            <a:ext cx="2520280" cy="2376264"/>
          </a:xfrm>
          <a:prstGeom prst="downArrow">
            <a:avLst/>
          </a:prstGeom>
          <a:solidFill>
            <a:srgbClr val="FF5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8301884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e 2"/>
          <p:cNvGrpSpPr/>
          <p:nvPr/>
        </p:nvGrpSpPr>
        <p:grpSpPr>
          <a:xfrm>
            <a:off x="107520" y="47452"/>
            <a:ext cx="6683952" cy="4833540"/>
            <a:chOff x="57416" y="119460"/>
            <a:chExt cx="8263214" cy="4377065"/>
          </a:xfrm>
        </p:grpSpPr>
        <p:sp>
          <p:nvSpPr>
            <p:cNvPr id="433" name="Rectangle à coins arrondis 432"/>
            <p:cNvSpPr/>
            <p:nvPr/>
          </p:nvSpPr>
          <p:spPr>
            <a:xfrm>
              <a:off x="79283" y="119460"/>
              <a:ext cx="8241347" cy="4312097"/>
            </a:xfrm>
            <a:prstGeom prst="roundRect">
              <a:avLst/>
            </a:prstGeom>
            <a:gradFill flip="none" rotWithShape="1">
              <a:gsLst>
                <a:gs pos="22000">
                  <a:srgbClr val="FFFF00"/>
                </a:gs>
                <a:gs pos="50000">
                  <a:schemeClr val="accent6">
                    <a:lumMod val="75000"/>
                  </a:schemeClr>
                </a:gs>
                <a:gs pos="76000">
                  <a:srgbClr val="CC6600"/>
                </a:gs>
              </a:gsLst>
              <a:lin ang="0" scaled="1"/>
              <a:tileRect/>
            </a:gra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pic>
          <p:nvPicPr>
            <p:cNvPr id="436" name="Picture 4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054" t="5428" r="8046" b="2001"/>
            <a:stretch/>
          </p:blipFill>
          <p:spPr bwMode="auto">
            <a:xfrm>
              <a:off x="57416" y="184428"/>
              <a:ext cx="8241347" cy="431209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437" name="Picture 4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054" t="5428" r="8046" b="2001"/>
            <a:stretch/>
          </p:blipFill>
          <p:spPr bwMode="auto">
            <a:xfrm>
              <a:off x="351832" y="416496"/>
              <a:ext cx="7696248" cy="3718024"/>
            </a:xfrm>
            <a:prstGeom prst="rect">
              <a:avLst/>
            </a:prstGeom>
            <a:noFill/>
            <a:ln>
              <a:noFill/>
            </a:ln>
            <a:effectLst>
              <a:outerShdw dist="35921" dir="2700000" algn="ctr" rotWithShape="0">
                <a:schemeClr val="bg2"/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4" name="ZoneTexte 3"/>
          <p:cNvSpPr txBox="1"/>
          <p:nvPr/>
        </p:nvSpPr>
        <p:spPr>
          <a:xfrm>
            <a:off x="107520" y="885298"/>
            <a:ext cx="6666264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6000" dirty="0" smtClean="0">
                <a:latin typeface="Arial Rounded MT Bold" pitchFamily="34" charset="0"/>
              </a:rPr>
              <a:t>SEPTEMBRE</a:t>
            </a:r>
          </a:p>
          <a:p>
            <a:pPr algn="ctr"/>
            <a:r>
              <a:rPr lang="fr-FR" sz="6000" dirty="0" smtClean="0">
                <a:latin typeface="Arial Rounded MT Bold" pitchFamily="34" charset="0"/>
              </a:rPr>
              <a:t>septembre</a:t>
            </a:r>
          </a:p>
          <a:p>
            <a:pPr algn="ctr"/>
            <a:r>
              <a:rPr lang="fr-FR" sz="6000" dirty="0" smtClean="0">
                <a:latin typeface="Cursive standard" pitchFamily="2" charset="0"/>
              </a:rPr>
              <a:t>septembre</a:t>
            </a:r>
            <a:endParaRPr lang="fr-FR" sz="6000" dirty="0">
              <a:latin typeface="Cursive standard" pitchFamily="2" charset="0"/>
            </a:endParaRPr>
          </a:p>
        </p:txBody>
      </p:sp>
      <p:grpSp>
        <p:nvGrpSpPr>
          <p:cNvPr id="504" name="Groupe 503"/>
          <p:cNvGrpSpPr/>
          <p:nvPr/>
        </p:nvGrpSpPr>
        <p:grpSpPr>
          <a:xfrm>
            <a:off x="125208" y="5029474"/>
            <a:ext cx="6683952" cy="4833540"/>
            <a:chOff x="57416" y="119460"/>
            <a:chExt cx="8263214" cy="4377065"/>
          </a:xfrm>
        </p:grpSpPr>
        <p:sp>
          <p:nvSpPr>
            <p:cNvPr id="505" name="Rectangle à coins arrondis 504"/>
            <p:cNvSpPr/>
            <p:nvPr/>
          </p:nvSpPr>
          <p:spPr>
            <a:xfrm>
              <a:off x="79283" y="119460"/>
              <a:ext cx="8241347" cy="4312097"/>
            </a:xfrm>
            <a:prstGeom prst="roundRect">
              <a:avLst/>
            </a:prstGeom>
            <a:solidFill>
              <a:srgbClr val="CC66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pic>
          <p:nvPicPr>
            <p:cNvPr id="506" name="Picture 4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054" t="5428" r="8046" b="2001"/>
            <a:stretch/>
          </p:blipFill>
          <p:spPr bwMode="auto">
            <a:xfrm>
              <a:off x="57416" y="184428"/>
              <a:ext cx="8241347" cy="431209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507" name="Picture 4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054" t="5428" r="8046" b="2001"/>
            <a:stretch/>
          </p:blipFill>
          <p:spPr bwMode="auto">
            <a:xfrm>
              <a:off x="351832" y="416496"/>
              <a:ext cx="7696248" cy="3718024"/>
            </a:xfrm>
            <a:prstGeom prst="rect">
              <a:avLst/>
            </a:prstGeom>
            <a:noFill/>
            <a:ln>
              <a:noFill/>
            </a:ln>
            <a:effectLst>
              <a:outerShdw dist="35921" dir="2700000" algn="ctr" rotWithShape="0">
                <a:schemeClr val="bg2"/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508" name="ZoneTexte 507"/>
          <p:cNvSpPr txBox="1"/>
          <p:nvPr/>
        </p:nvSpPr>
        <p:spPr>
          <a:xfrm>
            <a:off x="125208" y="5979110"/>
            <a:ext cx="6666264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6000" dirty="0" smtClean="0">
                <a:latin typeface="Arial Rounded MT Bold" pitchFamily="34" charset="0"/>
              </a:rPr>
              <a:t>OCTOBRE</a:t>
            </a:r>
          </a:p>
          <a:p>
            <a:pPr algn="ctr"/>
            <a:r>
              <a:rPr lang="fr-FR" sz="6000" dirty="0" smtClean="0">
                <a:latin typeface="Arial Rounded MT Bold" pitchFamily="34" charset="0"/>
              </a:rPr>
              <a:t>octobre</a:t>
            </a:r>
          </a:p>
          <a:p>
            <a:pPr algn="ctr"/>
            <a:r>
              <a:rPr lang="fr-FR" sz="6000" dirty="0" smtClean="0">
                <a:latin typeface="Cursive standard" pitchFamily="2" charset="0"/>
              </a:rPr>
              <a:t>octobre</a:t>
            </a:r>
            <a:endParaRPr lang="fr-FR" sz="6000" dirty="0">
              <a:latin typeface="Cursive standard" pitchFamily="2" charset="0"/>
            </a:endParaRPr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0163" y="3077329"/>
            <a:ext cx="1910848" cy="1457393"/>
          </a:xfrm>
          <a:prstGeom prst="rect">
            <a:avLst/>
          </a:prstGeom>
        </p:spPr>
      </p:pic>
      <p:pic>
        <p:nvPicPr>
          <p:cNvPr id="6" name="Imag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93009" y="8049344"/>
            <a:ext cx="1845156" cy="14139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699872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e 2"/>
          <p:cNvGrpSpPr/>
          <p:nvPr/>
        </p:nvGrpSpPr>
        <p:grpSpPr>
          <a:xfrm>
            <a:off x="107520" y="47452"/>
            <a:ext cx="6683952" cy="4833540"/>
            <a:chOff x="57416" y="119460"/>
            <a:chExt cx="8263214" cy="4377065"/>
          </a:xfrm>
        </p:grpSpPr>
        <p:sp>
          <p:nvSpPr>
            <p:cNvPr id="433" name="Rectangle à coins arrondis 432"/>
            <p:cNvSpPr/>
            <p:nvPr/>
          </p:nvSpPr>
          <p:spPr>
            <a:xfrm>
              <a:off x="79283" y="119460"/>
              <a:ext cx="8241347" cy="4312097"/>
            </a:xfrm>
            <a:prstGeom prst="roundRect">
              <a:avLst/>
            </a:prstGeom>
            <a:solidFill>
              <a:srgbClr val="CC66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pic>
          <p:nvPicPr>
            <p:cNvPr id="436" name="Picture 4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054" t="5428" r="8046" b="2001"/>
            <a:stretch/>
          </p:blipFill>
          <p:spPr bwMode="auto">
            <a:xfrm>
              <a:off x="57416" y="184428"/>
              <a:ext cx="8241347" cy="431209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437" name="Picture 4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054" t="5428" r="8046" b="2001"/>
            <a:stretch/>
          </p:blipFill>
          <p:spPr bwMode="auto">
            <a:xfrm>
              <a:off x="351832" y="416496"/>
              <a:ext cx="7696248" cy="3718024"/>
            </a:xfrm>
            <a:prstGeom prst="rect">
              <a:avLst/>
            </a:prstGeom>
            <a:noFill/>
            <a:ln>
              <a:noFill/>
            </a:ln>
            <a:effectLst>
              <a:outerShdw dist="35921" dir="2700000" algn="ctr" rotWithShape="0">
                <a:schemeClr val="bg2"/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4" name="ZoneTexte 3"/>
          <p:cNvSpPr txBox="1"/>
          <p:nvPr/>
        </p:nvSpPr>
        <p:spPr>
          <a:xfrm>
            <a:off x="107520" y="861070"/>
            <a:ext cx="6666264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6000" dirty="0" smtClean="0">
                <a:latin typeface="Arial Rounded MT Bold" pitchFamily="34" charset="0"/>
              </a:rPr>
              <a:t>NOVEMBRE</a:t>
            </a:r>
          </a:p>
          <a:p>
            <a:pPr algn="ctr"/>
            <a:r>
              <a:rPr lang="fr-FR" sz="6000" dirty="0" smtClean="0">
                <a:latin typeface="Arial Rounded MT Bold" pitchFamily="34" charset="0"/>
              </a:rPr>
              <a:t>novembre</a:t>
            </a:r>
          </a:p>
          <a:p>
            <a:pPr algn="ctr"/>
            <a:r>
              <a:rPr lang="fr-FR" sz="6000" dirty="0" smtClean="0">
                <a:latin typeface="Cursive standard" pitchFamily="2" charset="0"/>
              </a:rPr>
              <a:t>novembre</a:t>
            </a:r>
            <a:endParaRPr lang="fr-FR" sz="6000" dirty="0">
              <a:latin typeface="Cursive standard" pitchFamily="2" charset="0"/>
            </a:endParaRPr>
          </a:p>
        </p:txBody>
      </p:sp>
      <p:grpSp>
        <p:nvGrpSpPr>
          <p:cNvPr id="504" name="Groupe 503"/>
          <p:cNvGrpSpPr/>
          <p:nvPr/>
        </p:nvGrpSpPr>
        <p:grpSpPr>
          <a:xfrm>
            <a:off x="125208" y="5029474"/>
            <a:ext cx="6683952" cy="4833540"/>
            <a:chOff x="57416" y="119460"/>
            <a:chExt cx="8263214" cy="4377065"/>
          </a:xfrm>
        </p:grpSpPr>
        <p:sp>
          <p:nvSpPr>
            <p:cNvPr id="505" name="Rectangle à coins arrondis 504"/>
            <p:cNvSpPr/>
            <p:nvPr/>
          </p:nvSpPr>
          <p:spPr>
            <a:xfrm>
              <a:off x="79283" y="119460"/>
              <a:ext cx="8241347" cy="4312097"/>
            </a:xfrm>
            <a:prstGeom prst="roundRect">
              <a:avLst/>
            </a:prstGeom>
            <a:gradFill>
              <a:gsLst>
                <a:gs pos="22000">
                  <a:srgbClr val="CC6600"/>
                </a:gs>
                <a:gs pos="50000">
                  <a:schemeClr val="accent5">
                    <a:lumMod val="20000"/>
                    <a:lumOff val="80000"/>
                  </a:schemeClr>
                </a:gs>
                <a:gs pos="76000">
                  <a:srgbClr val="99CCFF"/>
                </a:gs>
              </a:gsLst>
              <a:lin ang="0" scaled="1"/>
            </a:gra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pic>
          <p:nvPicPr>
            <p:cNvPr id="506" name="Picture 4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054" t="5428" r="8046" b="2001"/>
            <a:stretch/>
          </p:blipFill>
          <p:spPr bwMode="auto">
            <a:xfrm>
              <a:off x="57416" y="184428"/>
              <a:ext cx="8241347" cy="431209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507" name="Picture 4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054" t="5428" r="8046" b="2001"/>
            <a:stretch/>
          </p:blipFill>
          <p:spPr bwMode="auto">
            <a:xfrm>
              <a:off x="351832" y="416496"/>
              <a:ext cx="7696248" cy="3718024"/>
            </a:xfrm>
            <a:prstGeom prst="rect">
              <a:avLst/>
            </a:prstGeom>
            <a:noFill/>
            <a:ln>
              <a:noFill/>
            </a:ln>
            <a:effectLst>
              <a:outerShdw dist="35921" dir="2700000" algn="ctr" rotWithShape="0">
                <a:schemeClr val="bg2"/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508" name="ZoneTexte 507"/>
          <p:cNvSpPr txBox="1"/>
          <p:nvPr/>
        </p:nvSpPr>
        <p:spPr>
          <a:xfrm>
            <a:off x="125208" y="5979110"/>
            <a:ext cx="6666264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6000" dirty="0" smtClean="0">
                <a:latin typeface="Arial Rounded MT Bold" pitchFamily="34" charset="0"/>
              </a:rPr>
              <a:t>DÉCEMBRE</a:t>
            </a:r>
          </a:p>
          <a:p>
            <a:pPr algn="ctr"/>
            <a:r>
              <a:rPr lang="fr-FR" sz="6000" dirty="0" smtClean="0">
                <a:latin typeface="Arial Rounded MT Bold" pitchFamily="34" charset="0"/>
              </a:rPr>
              <a:t>décembre</a:t>
            </a:r>
          </a:p>
          <a:p>
            <a:pPr algn="ctr"/>
            <a:r>
              <a:rPr lang="fr-FR" sz="6000" dirty="0" smtClean="0">
                <a:latin typeface="Cursive standard" pitchFamily="2" charset="0"/>
              </a:rPr>
              <a:t>décembre</a:t>
            </a:r>
            <a:endParaRPr lang="fr-FR" sz="6000" dirty="0">
              <a:latin typeface="Cursive standard" pitchFamily="2" charset="0"/>
            </a:endParaRPr>
          </a:p>
        </p:txBody>
      </p:sp>
      <p:pic>
        <p:nvPicPr>
          <p:cNvPr id="15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797149" y="2760719"/>
            <a:ext cx="1773859" cy="16967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 rot="282773">
            <a:off x="4859957" y="8036818"/>
            <a:ext cx="1809403" cy="1258267"/>
          </a:xfrm>
          <a:prstGeom prst="rect">
            <a:avLst/>
          </a:prstGeom>
          <a:solidFill>
            <a:srgbClr val="FFFFFF">
              <a:shade val="85000"/>
            </a:srgbClr>
          </a:solidFill>
          <a:ln w="571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70586177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e 2"/>
          <p:cNvGrpSpPr/>
          <p:nvPr/>
        </p:nvGrpSpPr>
        <p:grpSpPr>
          <a:xfrm>
            <a:off x="107520" y="47452"/>
            <a:ext cx="6683952" cy="4833540"/>
            <a:chOff x="57416" y="119460"/>
            <a:chExt cx="8263214" cy="4377065"/>
          </a:xfrm>
        </p:grpSpPr>
        <p:sp>
          <p:nvSpPr>
            <p:cNvPr id="433" name="Rectangle à coins arrondis 432"/>
            <p:cNvSpPr/>
            <p:nvPr/>
          </p:nvSpPr>
          <p:spPr>
            <a:xfrm>
              <a:off x="79283" y="119460"/>
              <a:ext cx="8241347" cy="4312097"/>
            </a:xfrm>
            <a:prstGeom prst="roundRect">
              <a:avLst/>
            </a:prstGeom>
            <a:solidFill>
              <a:srgbClr val="99CCFF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pic>
          <p:nvPicPr>
            <p:cNvPr id="436" name="Picture 4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054" t="5428" r="8046" b="2001"/>
            <a:stretch/>
          </p:blipFill>
          <p:spPr bwMode="auto">
            <a:xfrm>
              <a:off x="57416" y="184428"/>
              <a:ext cx="8241347" cy="431209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437" name="Picture 4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054" t="5428" r="8046" b="2001"/>
            <a:stretch/>
          </p:blipFill>
          <p:spPr bwMode="auto">
            <a:xfrm>
              <a:off x="351832" y="416496"/>
              <a:ext cx="7696248" cy="3718024"/>
            </a:xfrm>
            <a:prstGeom prst="rect">
              <a:avLst/>
            </a:prstGeom>
            <a:noFill/>
            <a:ln>
              <a:noFill/>
            </a:ln>
            <a:effectLst>
              <a:outerShdw dist="35921" dir="2700000" algn="ctr" rotWithShape="0">
                <a:schemeClr val="bg2"/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4" name="ZoneTexte 3"/>
          <p:cNvSpPr txBox="1"/>
          <p:nvPr/>
        </p:nvSpPr>
        <p:spPr>
          <a:xfrm>
            <a:off x="107520" y="1010558"/>
            <a:ext cx="6666264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6000" dirty="0" smtClean="0">
                <a:latin typeface="Arial Rounded MT Bold" pitchFamily="34" charset="0"/>
              </a:rPr>
              <a:t>JANVIER</a:t>
            </a:r>
          </a:p>
          <a:p>
            <a:pPr algn="ctr"/>
            <a:r>
              <a:rPr lang="fr-FR" sz="6000" dirty="0" smtClean="0">
                <a:latin typeface="Arial Rounded MT Bold" pitchFamily="34" charset="0"/>
              </a:rPr>
              <a:t>janvier</a:t>
            </a:r>
          </a:p>
          <a:p>
            <a:pPr algn="ctr"/>
            <a:r>
              <a:rPr lang="fr-FR" sz="6000" dirty="0" smtClean="0">
                <a:latin typeface="Cursive standard" pitchFamily="2" charset="0"/>
              </a:rPr>
              <a:t>janvier</a:t>
            </a:r>
            <a:endParaRPr lang="fr-FR" sz="6000" dirty="0">
              <a:latin typeface="Cursive standard" pitchFamily="2" charset="0"/>
            </a:endParaRPr>
          </a:p>
        </p:txBody>
      </p:sp>
      <p:grpSp>
        <p:nvGrpSpPr>
          <p:cNvPr id="504" name="Groupe 503"/>
          <p:cNvGrpSpPr/>
          <p:nvPr/>
        </p:nvGrpSpPr>
        <p:grpSpPr>
          <a:xfrm>
            <a:off x="125208" y="5029474"/>
            <a:ext cx="6683952" cy="4833540"/>
            <a:chOff x="57416" y="119460"/>
            <a:chExt cx="8263214" cy="4377065"/>
          </a:xfrm>
        </p:grpSpPr>
        <p:sp>
          <p:nvSpPr>
            <p:cNvPr id="505" name="Rectangle à coins arrondis 504"/>
            <p:cNvSpPr/>
            <p:nvPr/>
          </p:nvSpPr>
          <p:spPr>
            <a:xfrm>
              <a:off x="79283" y="119460"/>
              <a:ext cx="8241347" cy="4312097"/>
            </a:xfrm>
            <a:prstGeom prst="roundRect">
              <a:avLst/>
            </a:prstGeom>
            <a:solidFill>
              <a:srgbClr val="99CCFF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pic>
          <p:nvPicPr>
            <p:cNvPr id="506" name="Picture 4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054" t="5428" r="8046" b="2001"/>
            <a:stretch/>
          </p:blipFill>
          <p:spPr bwMode="auto">
            <a:xfrm>
              <a:off x="57416" y="184428"/>
              <a:ext cx="8241347" cy="431209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507" name="Picture 4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054" t="5428" r="8046" b="2001"/>
            <a:stretch/>
          </p:blipFill>
          <p:spPr bwMode="auto">
            <a:xfrm>
              <a:off x="351832" y="416496"/>
              <a:ext cx="7696248" cy="3718024"/>
            </a:xfrm>
            <a:prstGeom prst="rect">
              <a:avLst/>
            </a:prstGeom>
            <a:noFill/>
            <a:ln>
              <a:noFill/>
            </a:ln>
            <a:effectLst>
              <a:outerShdw dist="35921" dir="2700000" algn="ctr" rotWithShape="0">
                <a:schemeClr val="bg2"/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508" name="ZoneTexte 507"/>
          <p:cNvSpPr txBox="1"/>
          <p:nvPr/>
        </p:nvSpPr>
        <p:spPr>
          <a:xfrm>
            <a:off x="87630" y="5916480"/>
            <a:ext cx="6666264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6000" dirty="0" smtClean="0">
                <a:latin typeface="Arial Rounded MT Bold" pitchFamily="34" charset="0"/>
              </a:rPr>
              <a:t>FÉVRIER</a:t>
            </a:r>
          </a:p>
          <a:p>
            <a:pPr algn="ctr"/>
            <a:r>
              <a:rPr lang="fr-FR" sz="6000" dirty="0" smtClean="0">
                <a:latin typeface="Arial Rounded MT Bold" pitchFamily="34" charset="0"/>
              </a:rPr>
              <a:t>février</a:t>
            </a:r>
          </a:p>
          <a:p>
            <a:pPr algn="ctr"/>
            <a:r>
              <a:rPr lang="fr-FR" sz="6000" dirty="0" smtClean="0">
                <a:latin typeface="Cursive standard" pitchFamily="2" charset="0"/>
              </a:rPr>
              <a:t>février</a:t>
            </a:r>
            <a:endParaRPr lang="fr-FR" sz="6000" dirty="0">
              <a:latin typeface="Cursive standard" pitchFamily="2" charset="0"/>
            </a:endParaRPr>
          </a:p>
        </p:txBody>
      </p:sp>
      <p:pic>
        <p:nvPicPr>
          <p:cNvPr id="13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424419" y="7482115"/>
            <a:ext cx="2367053" cy="19669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192570" y="2864768"/>
            <a:ext cx="2744804" cy="16164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95337175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63</TotalTime>
  <Words>88</Words>
  <Application>Microsoft Office PowerPoint</Application>
  <PresentationFormat>Format A4 (210 x 297 mm)</PresentationFormat>
  <Paragraphs>88</Paragraphs>
  <Slides>12</Slides>
  <Notes>0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12</vt:i4>
      </vt:variant>
    </vt:vector>
  </HeadingPairs>
  <TitlesOfParts>
    <vt:vector size="13" baseType="lpstr">
      <vt:lpstr>Thème Office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Gaelle</dc:creator>
  <cp:lastModifiedBy>Gaelle</cp:lastModifiedBy>
  <cp:revision>8</cp:revision>
  <dcterms:created xsi:type="dcterms:W3CDTF">2014-09-03T20:05:00Z</dcterms:created>
  <dcterms:modified xsi:type="dcterms:W3CDTF">2017-08-04T07:33:49Z</dcterms:modified>
</cp:coreProperties>
</file>