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32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7889964" y="6662088"/>
            <a:ext cx="20726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Rectangle 2"/>
          <p:cNvSpPr/>
          <p:nvPr userDrawn="1"/>
        </p:nvSpPr>
        <p:spPr>
          <a:xfrm>
            <a:off x="0" y="0"/>
            <a:ext cx="9906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17084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17084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128464" y="9746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Mon emploi du temps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384" y="46517"/>
            <a:ext cx="1296144" cy="1000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08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7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66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3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5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39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04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43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7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127C7-412F-462E-86A3-CF9FC8F2EB25}" type="datetimeFigureOut">
              <a:rPr lang="fr-FR" smtClean="0"/>
              <a:t>31/07/2017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01496-4F57-4621-95B9-41E8DE4CB6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38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121000"/>
              </p:ext>
            </p:extLst>
          </p:nvPr>
        </p:nvGraphicFramePr>
        <p:xfrm>
          <a:off x="128464" y="1371680"/>
          <a:ext cx="9649072" cy="5026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08112"/>
                <a:gridCol w="1728192"/>
                <a:gridCol w="1728192"/>
                <a:gridCol w="1728192"/>
                <a:gridCol w="1728192"/>
                <a:gridCol w="1728192"/>
              </a:tblGrid>
              <a:tr h="42947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Horaires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840">
                <a:tc>
                  <a:txBody>
                    <a:bodyPr/>
                    <a:lstStyle/>
                    <a:p>
                      <a:endParaRPr lang="fr-FR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2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dk1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46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541469"/>
              </p:ext>
            </p:extLst>
          </p:nvPr>
        </p:nvGraphicFramePr>
        <p:xfrm>
          <a:off x="128464" y="1371680"/>
          <a:ext cx="9649072" cy="5026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28064"/>
                <a:gridCol w="2105252"/>
                <a:gridCol w="2105252"/>
                <a:gridCol w="2105252"/>
                <a:gridCol w="2105252"/>
              </a:tblGrid>
              <a:tr h="42947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Horaires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840">
                <a:tc>
                  <a:txBody>
                    <a:bodyPr/>
                    <a:lstStyle/>
                    <a:p>
                      <a:endParaRPr lang="fr-FR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Récréation</a:t>
                      </a:r>
                      <a:endParaRPr lang="fr-FR" sz="1200" i="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2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mandine" pitchFamily="2" charset="0"/>
                        </a:rPr>
                        <a:t>Repas</a:t>
                      </a:r>
                      <a:endParaRPr lang="fr-FR" sz="1200" dirty="0">
                        <a:latin typeface="Amandin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4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7438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29</Words>
  <Application>Microsoft Office PowerPoint</Application>
  <PresentationFormat>Format A4 (210 x 297 mm)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Mysticlolly</cp:lastModifiedBy>
  <cp:revision>9</cp:revision>
  <dcterms:created xsi:type="dcterms:W3CDTF">2014-07-08T20:52:26Z</dcterms:created>
  <dcterms:modified xsi:type="dcterms:W3CDTF">2017-07-31T18:50:51Z</dcterms:modified>
</cp:coreProperties>
</file>