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6858000" cy="9906000" type="A4"/>
  <p:notesSz cx="6858000" cy="99456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2352" y="-9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 userDrawn="1"/>
        </p:nvSpPr>
        <p:spPr>
          <a:xfrm>
            <a:off x="0" y="1"/>
            <a:ext cx="6858000" cy="611706"/>
          </a:xfrm>
          <a:custGeom>
            <a:avLst/>
            <a:gdLst>
              <a:gd name="connsiteX0" fmla="*/ 0 w 6858000"/>
              <a:gd name="connsiteY0" fmla="*/ 0 h 1064568"/>
              <a:gd name="connsiteX1" fmla="*/ 6858000 w 6858000"/>
              <a:gd name="connsiteY1" fmla="*/ 0 h 1064568"/>
              <a:gd name="connsiteX2" fmla="*/ 6858000 w 6858000"/>
              <a:gd name="connsiteY2" fmla="*/ 1064568 h 1064568"/>
              <a:gd name="connsiteX3" fmla="*/ 0 w 6858000"/>
              <a:gd name="connsiteY3" fmla="*/ 1064568 h 1064568"/>
              <a:gd name="connsiteX4" fmla="*/ 0 w 6858000"/>
              <a:gd name="connsiteY4" fmla="*/ 0 h 1064568"/>
              <a:gd name="connsiteX0" fmla="*/ 0 w 6858000"/>
              <a:gd name="connsiteY0" fmla="*/ 0 h 1361748"/>
              <a:gd name="connsiteX1" fmla="*/ 6858000 w 6858000"/>
              <a:gd name="connsiteY1" fmla="*/ 0 h 1361748"/>
              <a:gd name="connsiteX2" fmla="*/ 6858000 w 6858000"/>
              <a:gd name="connsiteY2" fmla="*/ 1064568 h 1361748"/>
              <a:gd name="connsiteX3" fmla="*/ 0 w 6858000"/>
              <a:gd name="connsiteY3" fmla="*/ 1361748 h 1361748"/>
              <a:gd name="connsiteX4" fmla="*/ 0 w 6858000"/>
              <a:gd name="connsiteY4" fmla="*/ 0 h 136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1361748">
                <a:moveTo>
                  <a:pt x="0" y="0"/>
                </a:moveTo>
                <a:lnTo>
                  <a:pt x="6858000" y="0"/>
                </a:lnTo>
                <a:lnTo>
                  <a:pt x="6858000" y="1064568"/>
                </a:lnTo>
                <a:lnTo>
                  <a:pt x="0" y="136174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 userDrawn="1"/>
        </p:nvSpPr>
        <p:spPr>
          <a:xfrm>
            <a:off x="4869160" y="97742"/>
            <a:ext cx="1768330" cy="69337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8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Std Black" pitchFamily="18" charset="0"/>
            </a:endParaRPr>
          </a:p>
        </p:txBody>
      </p:sp>
      <p:sp>
        <p:nvSpPr>
          <p:cNvPr id="9" name="ZoneTexte 8"/>
          <p:cNvSpPr txBox="1"/>
          <p:nvPr userDrawn="1"/>
        </p:nvSpPr>
        <p:spPr>
          <a:xfrm>
            <a:off x="4869160" y="56456"/>
            <a:ext cx="1768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Prénom</a:t>
            </a:r>
            <a:r>
              <a:rPr lang="fr-FR" sz="20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____________</a:t>
            </a:r>
            <a:endParaRPr lang="fr-FR" sz="2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9" y="87853"/>
            <a:ext cx="763929" cy="626814"/>
          </a:xfrm>
          <a:prstGeom prst="rect">
            <a:avLst/>
          </a:prstGeom>
        </p:spPr>
      </p:pic>
      <p:sp>
        <p:nvSpPr>
          <p:cNvPr id="17" name="Espace réservé du texte 13"/>
          <p:cNvSpPr txBox="1">
            <a:spLocks/>
          </p:cNvSpPr>
          <p:nvPr userDrawn="1"/>
        </p:nvSpPr>
        <p:spPr>
          <a:xfrm>
            <a:off x="1038225" y="-15552"/>
            <a:ext cx="3830935" cy="61081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dirty="0" smtClean="0"/>
              <a:t>Ma feuille de route</a:t>
            </a:r>
          </a:p>
          <a:p>
            <a:pPr algn="ctr"/>
            <a:endParaRPr lang="fr-FR" sz="2800" dirty="0"/>
          </a:p>
        </p:txBody>
      </p:sp>
      <p:sp>
        <p:nvSpPr>
          <p:cNvPr id="2" name="ZoneTexte 1"/>
          <p:cNvSpPr txBox="1"/>
          <p:nvPr userDrawn="1"/>
        </p:nvSpPr>
        <p:spPr>
          <a:xfrm rot="16200000">
            <a:off x="5710463" y="8818639"/>
            <a:ext cx="2088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>
                <a:solidFill>
                  <a:schemeClr val="bg1">
                    <a:lumMod val="65000"/>
                  </a:schemeClr>
                </a:solidFill>
              </a:rPr>
              <a:t>http://www.mysticlolly.fr	</a:t>
            </a:r>
            <a:endParaRPr lang="fr-FR" sz="10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9251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pPr/>
              <a:t>22/02/2017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628671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pPr/>
              <a:t>22/02/2017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246444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pPr/>
              <a:t>22/02/2017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86844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pPr/>
              <a:t>22/02/2017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742510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pPr/>
              <a:t>22/02/2017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507425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pPr/>
              <a:t>22/02/2017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539762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pPr/>
              <a:t>22/02/2017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29394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pPr/>
              <a:t>22/02/2017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63871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pPr/>
              <a:t>22/02/2017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374274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pPr/>
              <a:t>22/02/2017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15623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930CE-9F8F-49CE-931E-D085F48DDB96}" type="datetimeFigureOut">
              <a:rPr lang="fr-FR" smtClean="0"/>
              <a:pPr/>
              <a:t>22/02/2017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529204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0" y="1240522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Amandine" pitchFamily="2" charset="0"/>
              </a:rPr>
              <a:t>Je sais </a:t>
            </a:r>
            <a:r>
              <a:rPr lang="fr-FR" sz="2000" dirty="0" smtClean="0">
                <a:latin typeface="Amandine" pitchFamily="2" charset="0"/>
              </a:rPr>
              <a:t>reproduire une configuration d’après une photo.</a:t>
            </a:r>
            <a:endParaRPr lang="fr-FR" sz="2000" dirty="0">
              <a:latin typeface="Amandine" pitchFamily="2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188640" y="264874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1857755" y="264874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3526837" y="264874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à coins arrondis 38"/>
          <p:cNvSpPr/>
          <p:nvPr/>
        </p:nvSpPr>
        <p:spPr>
          <a:xfrm>
            <a:off x="195671" y="3902081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à coins arrondis 39"/>
          <p:cNvSpPr/>
          <p:nvPr/>
        </p:nvSpPr>
        <p:spPr>
          <a:xfrm>
            <a:off x="1864786" y="3902081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à coins arrondis 40"/>
          <p:cNvSpPr/>
          <p:nvPr/>
        </p:nvSpPr>
        <p:spPr>
          <a:xfrm>
            <a:off x="3533868" y="3902081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à coins arrondis 42"/>
          <p:cNvSpPr/>
          <p:nvPr/>
        </p:nvSpPr>
        <p:spPr>
          <a:xfrm>
            <a:off x="188640" y="5270231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à coins arrondis 43"/>
          <p:cNvSpPr/>
          <p:nvPr/>
        </p:nvSpPr>
        <p:spPr>
          <a:xfrm>
            <a:off x="1857755" y="5270231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à coins arrondis 44"/>
          <p:cNvSpPr/>
          <p:nvPr/>
        </p:nvSpPr>
        <p:spPr>
          <a:xfrm>
            <a:off x="3526837" y="5270231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12791" y="716722"/>
            <a:ext cx="67285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u="sng" dirty="0" smtClean="0"/>
              <a:t>Objectifs</a:t>
            </a:r>
            <a:r>
              <a:rPr lang="fr-FR" sz="1000" dirty="0" smtClean="0"/>
              <a:t> :</a:t>
            </a:r>
          </a:p>
          <a:p>
            <a:pPr marL="171450" indent="-171450">
              <a:buFontTx/>
              <a:buChar char="-"/>
            </a:pPr>
            <a:r>
              <a:rPr lang="fr-FR" sz="1000" dirty="0" smtClean="0"/>
              <a:t>Savoir reproduire l’organisation dans l’espace d’un ensemble limité d’objets en les manipulant.</a:t>
            </a:r>
            <a:endParaRPr lang="fr-FR" sz="1000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5237073" y="2648745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/>
          <p:cNvSpPr/>
          <p:nvPr/>
        </p:nvSpPr>
        <p:spPr>
          <a:xfrm>
            <a:off x="5244104" y="3902082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à coins arrondis 24"/>
          <p:cNvSpPr/>
          <p:nvPr/>
        </p:nvSpPr>
        <p:spPr>
          <a:xfrm>
            <a:off x="5237073" y="5270232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28094" t="66829" b="976"/>
          <a:stretch>
            <a:fillRect/>
          </a:stretch>
        </p:blipFill>
        <p:spPr bwMode="auto">
          <a:xfrm>
            <a:off x="3501008" y="1784648"/>
            <a:ext cx="1260000" cy="738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 l="28094" t="33602" b="33715"/>
          <a:stretch>
            <a:fillRect/>
          </a:stretch>
        </p:blipFill>
        <p:spPr bwMode="auto">
          <a:xfrm>
            <a:off x="1844824" y="1784648"/>
            <a:ext cx="1260000" cy="749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/>
          <a:srcRect l="28094" b="66943"/>
          <a:stretch>
            <a:fillRect/>
          </a:stretch>
        </p:blipFill>
        <p:spPr bwMode="auto">
          <a:xfrm>
            <a:off x="188640" y="1784648"/>
            <a:ext cx="1260000" cy="758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 l="28490" t="66667"/>
          <a:stretch>
            <a:fillRect/>
          </a:stretch>
        </p:blipFill>
        <p:spPr bwMode="auto">
          <a:xfrm>
            <a:off x="1844824" y="3080792"/>
            <a:ext cx="1318154" cy="79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3" cstate="print"/>
          <a:srcRect l="28490" t="33254" b="33413"/>
          <a:stretch>
            <a:fillRect/>
          </a:stretch>
        </p:blipFill>
        <p:spPr bwMode="auto">
          <a:xfrm>
            <a:off x="188640" y="3080792"/>
            <a:ext cx="1318154" cy="792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4" cstate="print"/>
          <a:srcRect l="28490" b="66825"/>
          <a:stretch>
            <a:fillRect/>
          </a:stretch>
        </p:blipFill>
        <p:spPr bwMode="auto">
          <a:xfrm>
            <a:off x="5193336" y="1712640"/>
            <a:ext cx="1260000" cy="77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/>
          <a:srcRect l="28050" b="67470"/>
          <a:stretch>
            <a:fillRect/>
          </a:stretch>
        </p:blipFill>
        <p:spPr bwMode="auto">
          <a:xfrm>
            <a:off x="3573016" y="3008784"/>
            <a:ext cx="1260000" cy="77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5" cstate="print"/>
          <a:srcRect l="28050" t="33062" b="33805"/>
          <a:stretch>
            <a:fillRect/>
          </a:stretch>
        </p:blipFill>
        <p:spPr bwMode="auto">
          <a:xfrm>
            <a:off x="5229200" y="3008784"/>
            <a:ext cx="1260000" cy="7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5" cstate="print"/>
          <a:srcRect l="28050" t="66727"/>
          <a:stretch>
            <a:fillRect/>
          </a:stretch>
        </p:blipFill>
        <p:spPr bwMode="auto">
          <a:xfrm>
            <a:off x="188640" y="4376936"/>
            <a:ext cx="1260000" cy="79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 cstate="print"/>
          <a:srcRect l="28291" b="66769"/>
          <a:stretch>
            <a:fillRect/>
          </a:stretch>
        </p:blipFill>
        <p:spPr bwMode="auto">
          <a:xfrm>
            <a:off x="1844824" y="4376936"/>
            <a:ext cx="1260000" cy="76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6" cstate="print"/>
          <a:srcRect l="28291" t="33148" b="33467"/>
          <a:stretch>
            <a:fillRect/>
          </a:stretch>
        </p:blipFill>
        <p:spPr bwMode="auto">
          <a:xfrm>
            <a:off x="3573016" y="4376936"/>
            <a:ext cx="1260000" cy="7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6" cstate="print"/>
          <a:srcRect l="28291" t="66450"/>
          <a:stretch>
            <a:fillRect/>
          </a:stretch>
        </p:blipFill>
        <p:spPr bwMode="auto">
          <a:xfrm>
            <a:off x="5229200" y="4376936"/>
            <a:ext cx="1260000" cy="77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Rectangle à coins arrondis 49"/>
          <p:cNvSpPr/>
          <p:nvPr/>
        </p:nvSpPr>
        <p:spPr>
          <a:xfrm>
            <a:off x="188640" y="6681192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à coins arrondis 50"/>
          <p:cNvSpPr/>
          <p:nvPr/>
        </p:nvSpPr>
        <p:spPr>
          <a:xfrm>
            <a:off x="1857755" y="6681192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à coins arrondis 51"/>
          <p:cNvSpPr/>
          <p:nvPr/>
        </p:nvSpPr>
        <p:spPr>
          <a:xfrm>
            <a:off x="3526837" y="6681192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à coins arrondis 52"/>
          <p:cNvSpPr/>
          <p:nvPr/>
        </p:nvSpPr>
        <p:spPr>
          <a:xfrm>
            <a:off x="5237073" y="6681193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 cstate="print"/>
          <a:srcRect l="28291" b="67304"/>
          <a:stretch>
            <a:fillRect/>
          </a:stretch>
        </p:blipFill>
        <p:spPr bwMode="auto">
          <a:xfrm>
            <a:off x="188640" y="5745088"/>
            <a:ext cx="1260000" cy="83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7" cstate="print"/>
          <a:srcRect l="28291" t="33414" b="34066"/>
          <a:stretch>
            <a:fillRect/>
          </a:stretch>
        </p:blipFill>
        <p:spPr bwMode="auto">
          <a:xfrm>
            <a:off x="1916832" y="5745088"/>
            <a:ext cx="1260000" cy="83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6"/>
          <p:cNvPicPr>
            <a:picLocks noChangeAspect="1" noChangeArrowheads="1"/>
          </p:cNvPicPr>
          <p:nvPr/>
        </p:nvPicPr>
        <p:blipFill>
          <a:blip r:embed="rId7" cstate="print"/>
          <a:srcRect l="28291" t="66653"/>
          <a:stretch>
            <a:fillRect/>
          </a:stretch>
        </p:blipFill>
        <p:spPr bwMode="auto">
          <a:xfrm>
            <a:off x="3573016" y="5745088"/>
            <a:ext cx="1260000" cy="85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8" cstate="print"/>
          <a:srcRect l="28291" b="66880"/>
          <a:stretch>
            <a:fillRect/>
          </a:stretch>
        </p:blipFill>
        <p:spPr bwMode="auto">
          <a:xfrm>
            <a:off x="5265344" y="5745088"/>
            <a:ext cx="1260000" cy="7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7"/>
          <p:cNvPicPr>
            <a:picLocks noChangeAspect="1" noChangeArrowheads="1"/>
          </p:cNvPicPr>
          <p:nvPr/>
        </p:nvPicPr>
        <p:blipFill>
          <a:blip r:embed="rId8" cstate="print"/>
          <a:srcRect l="28291" t="33013" b="33867"/>
          <a:stretch>
            <a:fillRect/>
          </a:stretch>
        </p:blipFill>
        <p:spPr bwMode="auto">
          <a:xfrm>
            <a:off x="188640" y="7185248"/>
            <a:ext cx="1260000" cy="7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7"/>
          <p:cNvPicPr>
            <a:picLocks noChangeAspect="1" noChangeArrowheads="1"/>
          </p:cNvPicPr>
          <p:nvPr/>
        </p:nvPicPr>
        <p:blipFill>
          <a:blip r:embed="rId8" cstate="print"/>
          <a:srcRect l="28291" t="66025"/>
          <a:stretch>
            <a:fillRect/>
          </a:stretch>
        </p:blipFill>
        <p:spPr bwMode="auto">
          <a:xfrm>
            <a:off x="1844824" y="7185248"/>
            <a:ext cx="1260000" cy="79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Rectangle à coins arrondis 58"/>
          <p:cNvSpPr/>
          <p:nvPr/>
        </p:nvSpPr>
        <p:spPr>
          <a:xfrm>
            <a:off x="188640" y="804934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Rectangle à coins arrondis 59"/>
          <p:cNvSpPr/>
          <p:nvPr/>
        </p:nvSpPr>
        <p:spPr>
          <a:xfrm>
            <a:off x="1857755" y="804934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à coins arrondis 60"/>
          <p:cNvSpPr/>
          <p:nvPr/>
        </p:nvSpPr>
        <p:spPr>
          <a:xfrm>
            <a:off x="3526837" y="804934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 à coins arrondis 61"/>
          <p:cNvSpPr/>
          <p:nvPr/>
        </p:nvSpPr>
        <p:spPr>
          <a:xfrm>
            <a:off x="5237073" y="8049345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à coins arrondis 62"/>
          <p:cNvSpPr/>
          <p:nvPr/>
        </p:nvSpPr>
        <p:spPr>
          <a:xfrm>
            <a:off x="1916832" y="9431143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à coins arrondis 63"/>
          <p:cNvSpPr/>
          <p:nvPr/>
        </p:nvSpPr>
        <p:spPr>
          <a:xfrm>
            <a:off x="3627068" y="943114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9" cstate="print"/>
          <a:srcRect l="28291" b="67278"/>
          <a:stretch>
            <a:fillRect/>
          </a:stretch>
        </p:blipFill>
        <p:spPr bwMode="auto">
          <a:xfrm>
            <a:off x="3501008" y="7185248"/>
            <a:ext cx="1260000" cy="740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8"/>
          <p:cNvPicPr>
            <a:picLocks noChangeAspect="1" noChangeArrowheads="1"/>
          </p:cNvPicPr>
          <p:nvPr/>
        </p:nvPicPr>
        <p:blipFill>
          <a:blip r:embed="rId9" cstate="print"/>
          <a:srcRect l="28291" t="33160" b="33622"/>
          <a:stretch>
            <a:fillRect/>
          </a:stretch>
        </p:blipFill>
        <p:spPr bwMode="auto">
          <a:xfrm>
            <a:off x="5229200" y="7185248"/>
            <a:ext cx="1260000" cy="751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8"/>
          <p:cNvPicPr>
            <a:picLocks noChangeAspect="1" noChangeArrowheads="1"/>
          </p:cNvPicPr>
          <p:nvPr/>
        </p:nvPicPr>
        <p:blipFill>
          <a:blip r:embed="rId10" cstate="print"/>
          <a:srcRect l="28291" t="66817"/>
          <a:stretch>
            <a:fillRect/>
          </a:stretch>
        </p:blipFill>
        <p:spPr bwMode="auto">
          <a:xfrm>
            <a:off x="1916832" y="8553400"/>
            <a:ext cx="1260000" cy="822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11" cstate="print"/>
          <a:srcRect l="28291" b="66474"/>
          <a:stretch>
            <a:fillRect/>
          </a:stretch>
        </p:blipFill>
        <p:spPr bwMode="auto">
          <a:xfrm>
            <a:off x="3645024" y="8553400"/>
            <a:ext cx="1260000" cy="828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5870149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24</Words>
  <Application>Microsoft Office PowerPoint</Application>
  <PresentationFormat>Format A4 (210 x 297 mm)</PresentationFormat>
  <Paragraphs>3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Diapositive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Gaelle</dc:creator>
  <cp:lastModifiedBy>Pierre Gerrier</cp:lastModifiedBy>
  <cp:revision>34</cp:revision>
  <cp:lastPrinted>2015-08-12T10:51:03Z</cp:lastPrinted>
  <dcterms:created xsi:type="dcterms:W3CDTF">2014-09-09T18:20:53Z</dcterms:created>
  <dcterms:modified xsi:type="dcterms:W3CDTF">2017-02-22T13:40:48Z</dcterms:modified>
</cp:coreProperties>
</file>