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</p:sldIdLst>
  <p:sldSz cx="6858000" cy="9906000" type="A4"/>
  <p:notesSz cx="6858000" cy="99456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328" y="-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 userDrawn="1"/>
        </p:nvSpPr>
        <p:spPr>
          <a:xfrm>
            <a:off x="0" y="1"/>
            <a:ext cx="6858000" cy="611706"/>
          </a:xfrm>
          <a:custGeom>
            <a:avLst/>
            <a:gdLst>
              <a:gd name="connsiteX0" fmla="*/ 0 w 6858000"/>
              <a:gd name="connsiteY0" fmla="*/ 0 h 1064568"/>
              <a:gd name="connsiteX1" fmla="*/ 6858000 w 6858000"/>
              <a:gd name="connsiteY1" fmla="*/ 0 h 1064568"/>
              <a:gd name="connsiteX2" fmla="*/ 6858000 w 6858000"/>
              <a:gd name="connsiteY2" fmla="*/ 1064568 h 1064568"/>
              <a:gd name="connsiteX3" fmla="*/ 0 w 6858000"/>
              <a:gd name="connsiteY3" fmla="*/ 1064568 h 1064568"/>
              <a:gd name="connsiteX4" fmla="*/ 0 w 6858000"/>
              <a:gd name="connsiteY4" fmla="*/ 0 h 1064568"/>
              <a:gd name="connsiteX0" fmla="*/ 0 w 6858000"/>
              <a:gd name="connsiteY0" fmla="*/ 0 h 1361748"/>
              <a:gd name="connsiteX1" fmla="*/ 6858000 w 6858000"/>
              <a:gd name="connsiteY1" fmla="*/ 0 h 1361748"/>
              <a:gd name="connsiteX2" fmla="*/ 6858000 w 6858000"/>
              <a:gd name="connsiteY2" fmla="*/ 1064568 h 1361748"/>
              <a:gd name="connsiteX3" fmla="*/ 0 w 6858000"/>
              <a:gd name="connsiteY3" fmla="*/ 1361748 h 1361748"/>
              <a:gd name="connsiteX4" fmla="*/ 0 w 6858000"/>
              <a:gd name="connsiteY4" fmla="*/ 0 h 136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361748">
                <a:moveTo>
                  <a:pt x="0" y="0"/>
                </a:moveTo>
                <a:lnTo>
                  <a:pt x="6858000" y="0"/>
                </a:lnTo>
                <a:lnTo>
                  <a:pt x="6858000" y="1064568"/>
                </a:lnTo>
                <a:lnTo>
                  <a:pt x="0" y="13617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 userDrawn="1"/>
        </p:nvSpPr>
        <p:spPr>
          <a:xfrm>
            <a:off x="4869160" y="97742"/>
            <a:ext cx="1768330" cy="69337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Std Black" pitchFamily="18" charset="0"/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4869160" y="56456"/>
            <a:ext cx="1768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Prénom</a:t>
            </a:r>
            <a:r>
              <a:rPr lang="fr-FR" sz="20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____________</a:t>
            </a:r>
            <a:endParaRPr lang="fr-FR" sz="2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799" y="87853"/>
            <a:ext cx="763929" cy="626814"/>
          </a:xfrm>
          <a:prstGeom prst="rect">
            <a:avLst/>
          </a:prstGeom>
        </p:spPr>
      </p:pic>
      <p:sp>
        <p:nvSpPr>
          <p:cNvPr id="17" name="Espace réservé du texte 13"/>
          <p:cNvSpPr txBox="1">
            <a:spLocks/>
          </p:cNvSpPr>
          <p:nvPr userDrawn="1"/>
        </p:nvSpPr>
        <p:spPr>
          <a:xfrm>
            <a:off x="1038225" y="-15552"/>
            <a:ext cx="3830935" cy="61081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 smtClean="0"/>
              <a:t>Ma feuille de route</a:t>
            </a:r>
          </a:p>
          <a:p>
            <a:pPr algn="ctr"/>
            <a:endParaRPr lang="fr-FR" sz="2800" dirty="0"/>
          </a:p>
        </p:txBody>
      </p:sp>
      <p:sp>
        <p:nvSpPr>
          <p:cNvPr id="2" name="ZoneTexte 1"/>
          <p:cNvSpPr txBox="1"/>
          <p:nvPr userDrawn="1"/>
        </p:nvSpPr>
        <p:spPr>
          <a:xfrm rot="16200000">
            <a:off x="5710463" y="8818639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chemeClr val="bg1">
                    <a:lumMod val="65000"/>
                  </a:schemeClr>
                </a:solidFill>
              </a:rPr>
              <a:t>http://www.mysticlolly.fr	</a:t>
            </a:r>
            <a:endParaRPr lang="fr-FR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925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20/02/2017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2867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20/02/2017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46444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20/02/2017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684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20/02/2017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42510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20/02/2017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0742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20/02/2017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3976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20/02/2017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9394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20/02/2017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387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20/02/2017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7427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20/02/2017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5623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930CE-9F8F-49CE-931E-D085F48DDB96}" type="datetimeFigureOut">
              <a:rPr lang="fr-FR" smtClean="0"/>
              <a:pPr/>
              <a:t>20/02/2017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2920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0" y="1280592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mandine" pitchFamily="2" charset="0"/>
              </a:rPr>
              <a:t>Je sais </a:t>
            </a:r>
            <a:r>
              <a:rPr lang="fr-FR" sz="2000" dirty="0" smtClean="0">
                <a:latin typeface="Amandine" pitchFamily="2" charset="0"/>
              </a:rPr>
              <a:t>reproduire un assemblage de formes.</a:t>
            </a:r>
            <a:endParaRPr lang="fr-FR" sz="2000" dirty="0">
              <a:latin typeface="Amandine" pitchFamily="2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188640" y="322480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1857755" y="322480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3526837" y="322480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195671" y="519822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1864786" y="519822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3533868" y="519822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à coins arrondis 42"/>
          <p:cNvSpPr/>
          <p:nvPr/>
        </p:nvSpPr>
        <p:spPr>
          <a:xfrm>
            <a:off x="188640" y="93746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à coins arrondis 43"/>
          <p:cNvSpPr/>
          <p:nvPr/>
        </p:nvSpPr>
        <p:spPr>
          <a:xfrm>
            <a:off x="1857755" y="93746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à coins arrondis 44"/>
          <p:cNvSpPr/>
          <p:nvPr/>
        </p:nvSpPr>
        <p:spPr>
          <a:xfrm>
            <a:off x="3526837" y="93746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12791" y="716722"/>
            <a:ext cx="6728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u="sng" dirty="0" smtClean="0"/>
              <a:t>Objectifs</a:t>
            </a:r>
            <a:r>
              <a:rPr lang="fr-FR" sz="1000" dirty="0" smtClean="0"/>
              <a:t> :</a:t>
            </a:r>
          </a:p>
          <a:p>
            <a:r>
              <a:rPr lang="fr-FR" sz="1000" dirty="0" smtClean="0"/>
              <a:t>- Reproduire </a:t>
            </a:r>
            <a:r>
              <a:rPr lang="fr-FR" sz="1000" dirty="0" smtClean="0"/>
              <a:t>un assemblage d’objets de formes simples à partir d’un modèle (puzzle, pavage, assemblage de solides). 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5237073" y="3224809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5244104" y="5198225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5237073" y="9374689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9200" y="8049344"/>
            <a:ext cx="136846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6864" y="1712640"/>
            <a:ext cx="1304104" cy="136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9200" y="1744450"/>
            <a:ext cx="1296000" cy="133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44824" y="3944888"/>
            <a:ext cx="1296000" cy="114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0792" y="5817096"/>
            <a:ext cx="1296000" cy="132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8640" y="1784648"/>
            <a:ext cx="1296000" cy="132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1008" y="1769664"/>
            <a:ext cx="1296000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8784" y="3728864"/>
            <a:ext cx="1296000" cy="133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8640" y="7940602"/>
            <a:ext cx="1296000" cy="133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01208" y="5961112"/>
            <a:ext cx="1296000" cy="124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1152" y="8009880"/>
            <a:ext cx="1296000" cy="12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44824" y="8050056"/>
            <a:ext cx="1296000" cy="1223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73160" y="5779881"/>
            <a:ext cx="1296000" cy="140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01008" y="3842159"/>
            <a:ext cx="1296000" cy="125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916832" y="5817096"/>
            <a:ext cx="1296000" cy="135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229200" y="3844037"/>
            <a:ext cx="1296000" cy="125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à coins arrondis 32"/>
          <p:cNvSpPr/>
          <p:nvPr/>
        </p:nvSpPr>
        <p:spPr>
          <a:xfrm>
            <a:off x="234819" y="7286455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à coins arrondis 33"/>
          <p:cNvSpPr/>
          <p:nvPr/>
        </p:nvSpPr>
        <p:spPr>
          <a:xfrm>
            <a:off x="1903934" y="7286455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à coins arrondis 34"/>
          <p:cNvSpPr/>
          <p:nvPr/>
        </p:nvSpPr>
        <p:spPr>
          <a:xfrm>
            <a:off x="3573016" y="7286455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à coins arrondis 35"/>
          <p:cNvSpPr/>
          <p:nvPr/>
        </p:nvSpPr>
        <p:spPr>
          <a:xfrm>
            <a:off x="5283252" y="728645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58701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0" y="1280592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mandine" pitchFamily="2" charset="0"/>
              </a:rPr>
              <a:t>Je sais </a:t>
            </a:r>
            <a:r>
              <a:rPr lang="fr-FR" sz="2000" dirty="0" smtClean="0">
                <a:latin typeface="Amandine" pitchFamily="2" charset="0"/>
              </a:rPr>
              <a:t>reproduire un assemblage de formes.</a:t>
            </a:r>
            <a:endParaRPr lang="fr-FR" sz="2000" dirty="0">
              <a:latin typeface="Amandine" pitchFamily="2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188640" y="322480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1857755" y="322480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3526837" y="322480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1014739" y="519822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2683854" y="519822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4352936" y="519822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12791" y="716722"/>
            <a:ext cx="6728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u="sng" dirty="0" smtClean="0"/>
              <a:t>Objectifs</a:t>
            </a:r>
            <a:r>
              <a:rPr lang="fr-FR" sz="1000" dirty="0" smtClean="0"/>
              <a:t> :</a:t>
            </a:r>
          </a:p>
          <a:p>
            <a:r>
              <a:rPr lang="fr-FR" sz="1000" dirty="0" smtClean="0"/>
              <a:t>- Reproduire </a:t>
            </a:r>
            <a:r>
              <a:rPr lang="fr-FR" sz="1000" dirty="0" smtClean="0"/>
              <a:t>un assemblage d’objets de formes simples à partir d’un modèle (puzzle, pavage, assemblage de solides). 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5237073" y="3224809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1929051"/>
            <a:ext cx="1296000" cy="122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4824" y="1784648"/>
            <a:ext cx="1296000" cy="138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1152" y="1856656"/>
            <a:ext cx="1296000" cy="129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 l="19990" t="32162" r="68798" b="49899"/>
          <a:stretch>
            <a:fillRect/>
          </a:stretch>
        </p:blipFill>
        <p:spPr bwMode="auto">
          <a:xfrm>
            <a:off x="1079716" y="3944888"/>
            <a:ext cx="11521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5" cstate="print"/>
          <a:srcRect l="19990" t="70282" r="70082" b="12594"/>
          <a:stretch>
            <a:fillRect/>
          </a:stretch>
        </p:blipFill>
        <p:spPr bwMode="auto">
          <a:xfrm>
            <a:off x="2735900" y="3800872"/>
            <a:ext cx="1224136" cy="131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5" cstate="print"/>
          <a:srcRect l="58441" t="32162" r="30257" b="49899"/>
          <a:stretch>
            <a:fillRect/>
          </a:stretch>
        </p:blipFill>
        <p:spPr bwMode="auto">
          <a:xfrm>
            <a:off x="5229200" y="1856656"/>
            <a:ext cx="1296000" cy="128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 l="27050" t="62857" r="62054" b="19760"/>
          <a:stretch>
            <a:fillRect/>
          </a:stretch>
        </p:blipFill>
        <p:spPr bwMode="auto">
          <a:xfrm>
            <a:off x="4320076" y="3800872"/>
            <a:ext cx="1296000" cy="1292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587014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62</Words>
  <Application>Microsoft Office PowerPoint</Application>
  <PresentationFormat>Format A4 (210 x 297 mm)</PresentationFormat>
  <Paragraphs>6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Diapositive 1</vt:lpstr>
      <vt:lpstr>Diapositive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Gaelle</dc:creator>
  <cp:lastModifiedBy>Pierre Gerrier</cp:lastModifiedBy>
  <cp:revision>32</cp:revision>
  <cp:lastPrinted>2015-08-12T10:51:03Z</cp:lastPrinted>
  <dcterms:created xsi:type="dcterms:W3CDTF">2014-09-09T18:20:53Z</dcterms:created>
  <dcterms:modified xsi:type="dcterms:W3CDTF">2017-02-20T17:53:14Z</dcterms:modified>
</cp:coreProperties>
</file>