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35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28059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</a:t>
            </a:r>
            <a:r>
              <a:rPr lang="fr-FR" sz="2000" dirty="0" smtClean="0">
                <a:latin typeface="Amandine" pitchFamily="2" charset="0"/>
              </a:rPr>
              <a:t>l’image identique au modèle.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88640" y="280138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857755" y="280138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3526837" y="280138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195671" y="47748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1864786" y="47748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3533868" y="47748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188640" y="895126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1857755" y="895126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3526837" y="895126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r>
              <a:rPr lang="fr-FR" sz="1000" dirty="0" smtClean="0"/>
              <a:t>- Différencier des images proches</a:t>
            </a:r>
            <a:endParaRPr lang="fr-FR" sz="1000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5237073" y="2801387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5244104" y="4774803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5237073" y="8951267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234819" y="6863033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à coins arrondis 33"/>
          <p:cNvSpPr/>
          <p:nvPr/>
        </p:nvSpPr>
        <p:spPr>
          <a:xfrm>
            <a:off x="1903934" y="6863033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/>
          <p:cNvSpPr/>
          <p:nvPr/>
        </p:nvSpPr>
        <p:spPr>
          <a:xfrm>
            <a:off x="3573016" y="6863033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5283252" y="686303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 cstate="print"/>
          <a:srcRect l="9000" t="18000" r="22601" b="42637"/>
          <a:stretch>
            <a:fillRect/>
          </a:stretch>
        </p:blipFill>
        <p:spPr bwMode="auto">
          <a:xfrm>
            <a:off x="116792" y="2153314"/>
            <a:ext cx="1440000" cy="51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19"/>
          <p:cNvPicPr>
            <a:picLocks noChangeAspect="1" noChangeArrowheads="1"/>
          </p:cNvPicPr>
          <p:nvPr/>
        </p:nvPicPr>
        <p:blipFill>
          <a:blip r:embed="rId2" cstate="print"/>
          <a:srcRect l="9000" t="55676" r="22601" b="4961"/>
          <a:stretch>
            <a:fillRect/>
          </a:stretch>
        </p:blipFill>
        <p:spPr bwMode="auto">
          <a:xfrm>
            <a:off x="1772976" y="2153314"/>
            <a:ext cx="1440000" cy="51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/>
          <a:srcRect l="9051" t="57199" r="22550" b="5361"/>
          <a:stretch>
            <a:fillRect/>
          </a:stretch>
        </p:blipFill>
        <p:spPr bwMode="auto">
          <a:xfrm>
            <a:off x="5229360" y="6269194"/>
            <a:ext cx="1440000" cy="49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20"/>
          <p:cNvPicPr>
            <a:picLocks noChangeAspect="1" noChangeArrowheads="1"/>
          </p:cNvPicPr>
          <p:nvPr/>
        </p:nvPicPr>
        <p:blipFill>
          <a:blip r:embed="rId3" cstate="print"/>
          <a:srcRect l="9051" t="18320" r="22550" b="43604"/>
          <a:stretch>
            <a:fillRect/>
          </a:stretch>
        </p:blipFill>
        <p:spPr bwMode="auto">
          <a:xfrm>
            <a:off x="3501008" y="6257770"/>
            <a:ext cx="1440000" cy="50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 cstate="print"/>
          <a:srcRect l="9051" t="18320" r="22550" b="43520"/>
          <a:stretch>
            <a:fillRect/>
          </a:stretch>
        </p:blipFill>
        <p:spPr bwMode="auto">
          <a:xfrm>
            <a:off x="116632" y="8347953"/>
            <a:ext cx="1440000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21"/>
          <p:cNvPicPr>
            <a:picLocks noChangeAspect="1" noChangeArrowheads="1"/>
          </p:cNvPicPr>
          <p:nvPr/>
        </p:nvPicPr>
        <p:blipFill>
          <a:blip r:embed="rId4" cstate="print"/>
          <a:srcRect l="9051" t="56396" r="22550" b="4641"/>
          <a:stretch>
            <a:fillRect/>
          </a:stretch>
        </p:blipFill>
        <p:spPr bwMode="auto">
          <a:xfrm>
            <a:off x="1772816" y="8337376"/>
            <a:ext cx="1440000" cy="51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 cstate="print"/>
          <a:srcRect l="9051" t="18320" r="22550" b="43521"/>
          <a:stretch>
            <a:fillRect/>
          </a:stretch>
        </p:blipFill>
        <p:spPr bwMode="auto">
          <a:xfrm>
            <a:off x="3501168" y="8346002"/>
            <a:ext cx="1440000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22"/>
          <p:cNvPicPr>
            <a:picLocks noChangeAspect="1" noChangeArrowheads="1"/>
          </p:cNvPicPr>
          <p:nvPr/>
        </p:nvPicPr>
        <p:blipFill>
          <a:blip r:embed="rId5" cstate="print"/>
          <a:srcRect l="9051" t="57116" r="22550" b="5361"/>
          <a:stretch>
            <a:fillRect/>
          </a:stretch>
        </p:blipFill>
        <p:spPr bwMode="auto">
          <a:xfrm>
            <a:off x="5157352" y="8346002"/>
            <a:ext cx="1440000" cy="49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/>
          <a:srcRect l="9051" t="18320" r="22550" b="42801"/>
          <a:stretch>
            <a:fillRect/>
          </a:stretch>
        </p:blipFill>
        <p:spPr bwMode="auto">
          <a:xfrm>
            <a:off x="3429000" y="2153314"/>
            <a:ext cx="1440000" cy="51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23"/>
          <p:cNvPicPr>
            <a:picLocks noChangeAspect="1" noChangeArrowheads="1"/>
          </p:cNvPicPr>
          <p:nvPr/>
        </p:nvPicPr>
        <p:blipFill>
          <a:blip r:embed="rId6" cstate="print"/>
          <a:srcRect l="9051" t="56396" r="22550" b="4641"/>
          <a:stretch>
            <a:fillRect/>
          </a:stretch>
        </p:blipFill>
        <p:spPr bwMode="auto">
          <a:xfrm>
            <a:off x="5157352" y="2144688"/>
            <a:ext cx="1440000" cy="51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7" cstate="print"/>
          <a:srcRect l="9051" t="18320" r="22550" b="43521"/>
          <a:stretch>
            <a:fillRect/>
          </a:stretch>
        </p:blipFill>
        <p:spPr bwMode="auto">
          <a:xfrm>
            <a:off x="116632" y="4169538"/>
            <a:ext cx="1440000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24"/>
          <p:cNvPicPr>
            <a:picLocks noChangeAspect="1" noChangeArrowheads="1"/>
          </p:cNvPicPr>
          <p:nvPr/>
        </p:nvPicPr>
        <p:blipFill>
          <a:blip r:embed="rId7" cstate="print"/>
          <a:srcRect l="9051" t="56396" r="22550" b="5361"/>
          <a:stretch>
            <a:fillRect/>
          </a:stretch>
        </p:blipFill>
        <p:spPr bwMode="auto">
          <a:xfrm>
            <a:off x="1772816" y="4169538"/>
            <a:ext cx="1440000" cy="50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8" cstate="print"/>
          <a:srcRect l="8829" t="18564" r="22322" b="43276"/>
          <a:stretch>
            <a:fillRect/>
          </a:stretch>
        </p:blipFill>
        <p:spPr bwMode="auto">
          <a:xfrm>
            <a:off x="3429000" y="4169538"/>
            <a:ext cx="1440000" cy="49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25"/>
          <p:cNvPicPr>
            <a:picLocks noChangeAspect="1" noChangeArrowheads="1"/>
          </p:cNvPicPr>
          <p:nvPr/>
        </p:nvPicPr>
        <p:blipFill>
          <a:blip r:embed="rId8" cstate="print"/>
          <a:srcRect l="8829" t="56640" r="22322" b="4397"/>
          <a:stretch>
            <a:fillRect/>
          </a:stretch>
        </p:blipFill>
        <p:spPr bwMode="auto">
          <a:xfrm>
            <a:off x="5157192" y="4169538"/>
            <a:ext cx="1440000" cy="50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9" cstate="print"/>
          <a:srcRect l="9051" t="18320" r="22550" b="43521"/>
          <a:stretch>
            <a:fillRect/>
          </a:stretch>
        </p:blipFill>
        <p:spPr bwMode="auto">
          <a:xfrm>
            <a:off x="188640" y="6257770"/>
            <a:ext cx="1440000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26"/>
          <p:cNvPicPr>
            <a:picLocks noChangeAspect="1" noChangeArrowheads="1"/>
          </p:cNvPicPr>
          <p:nvPr/>
        </p:nvPicPr>
        <p:blipFill>
          <a:blip r:embed="rId9" cstate="print"/>
          <a:srcRect l="9051" t="57116" r="22550" b="5361"/>
          <a:stretch>
            <a:fillRect/>
          </a:stretch>
        </p:blipFill>
        <p:spPr bwMode="auto">
          <a:xfrm>
            <a:off x="1844824" y="6257770"/>
            <a:ext cx="1440000" cy="49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14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Pierre Gerrier</cp:lastModifiedBy>
  <cp:revision>34</cp:revision>
  <cp:lastPrinted>2015-08-12T10:51:03Z</cp:lastPrinted>
  <dcterms:created xsi:type="dcterms:W3CDTF">2014-09-09T18:20:53Z</dcterms:created>
  <dcterms:modified xsi:type="dcterms:W3CDTF">2017-02-20T18:17:13Z</dcterms:modified>
</cp:coreProperties>
</file>