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906000" type="A4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94706" autoAdjust="0"/>
  </p:normalViewPr>
  <p:slideViewPr>
    <p:cSldViewPr>
      <p:cViewPr varScale="1">
        <p:scale>
          <a:sx n="74" d="100"/>
          <a:sy n="74" d="100"/>
        </p:scale>
        <p:origin x="-2352" y="-10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/>
          <p:nvPr userDrawn="1"/>
        </p:nvSpPr>
        <p:spPr>
          <a:xfrm>
            <a:off x="0" y="1"/>
            <a:ext cx="6858000" cy="611706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 userDrawn="1"/>
        </p:nvSpPr>
        <p:spPr>
          <a:xfrm>
            <a:off x="4869160" y="97742"/>
            <a:ext cx="1768330" cy="69337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28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Std Black" pitchFamily="18" charset="0"/>
            </a:endParaRPr>
          </a:p>
        </p:txBody>
      </p:sp>
      <p:sp>
        <p:nvSpPr>
          <p:cNvPr id="9" name="ZoneTexte 8"/>
          <p:cNvSpPr txBox="1"/>
          <p:nvPr userDrawn="1"/>
        </p:nvSpPr>
        <p:spPr>
          <a:xfrm>
            <a:off x="4869160" y="56456"/>
            <a:ext cx="1768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Prénom</a:t>
            </a:r>
            <a:r>
              <a:rPr lang="fr-FR" sz="2000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____________</a:t>
            </a:r>
            <a:endParaRPr lang="fr-FR" sz="20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6799" y="87853"/>
            <a:ext cx="763929" cy="626814"/>
          </a:xfrm>
          <a:prstGeom prst="rect">
            <a:avLst/>
          </a:prstGeom>
        </p:spPr>
      </p:pic>
      <p:sp>
        <p:nvSpPr>
          <p:cNvPr id="17" name="Espace réservé du texte 13"/>
          <p:cNvSpPr txBox="1">
            <a:spLocks/>
          </p:cNvSpPr>
          <p:nvPr userDrawn="1"/>
        </p:nvSpPr>
        <p:spPr>
          <a:xfrm>
            <a:off x="1038225" y="-15552"/>
            <a:ext cx="3830935" cy="610810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800" dirty="0" smtClean="0"/>
              <a:t>Ma feuille de route</a:t>
            </a:r>
          </a:p>
          <a:p>
            <a:pPr algn="ctr"/>
            <a:endParaRPr lang="fr-FR" sz="2800" dirty="0"/>
          </a:p>
        </p:txBody>
      </p:sp>
      <p:sp>
        <p:nvSpPr>
          <p:cNvPr id="2" name="ZoneTexte 1"/>
          <p:cNvSpPr txBox="1"/>
          <p:nvPr userDrawn="1"/>
        </p:nvSpPr>
        <p:spPr>
          <a:xfrm rot="16200000">
            <a:off x="5710463" y="8818639"/>
            <a:ext cx="20882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>
                <a:solidFill>
                  <a:schemeClr val="bg1">
                    <a:lumMod val="65000"/>
                  </a:schemeClr>
                </a:solidFill>
              </a:rPr>
              <a:t>http://www.mysticlolly.fr	</a:t>
            </a:r>
            <a:endParaRPr lang="fr-FR" sz="10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925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28671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4644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684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4251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0742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39762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93949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387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74274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5623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930CE-9F8F-49CE-931E-D085F48DDB96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29204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/>
          <p:cNvSpPr txBox="1"/>
          <p:nvPr/>
        </p:nvSpPr>
        <p:spPr>
          <a:xfrm>
            <a:off x="0" y="1568624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mandine" pitchFamily="2" charset="0"/>
              </a:rPr>
              <a:t>Je sais </a:t>
            </a:r>
            <a:r>
              <a:rPr lang="fr-FR" sz="2000" dirty="0" smtClean="0">
                <a:latin typeface="Amandine" pitchFamily="2" charset="0"/>
              </a:rPr>
              <a:t>reconnaitre les différentes représentation d’un nombre.</a:t>
            </a:r>
            <a:endParaRPr lang="fr-FR" sz="2000" dirty="0">
              <a:latin typeface="Amandine" pitchFamily="2" charset="0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404664" y="365685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>
            <a:off x="2780928" y="365685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à coins arrondis 38"/>
          <p:cNvSpPr/>
          <p:nvPr/>
        </p:nvSpPr>
        <p:spPr>
          <a:xfrm>
            <a:off x="404664" y="5990312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à coins arrondis 39"/>
          <p:cNvSpPr/>
          <p:nvPr/>
        </p:nvSpPr>
        <p:spPr>
          <a:xfrm>
            <a:off x="5085184" y="5990312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à coins arrondis 40"/>
          <p:cNvSpPr/>
          <p:nvPr/>
        </p:nvSpPr>
        <p:spPr>
          <a:xfrm>
            <a:off x="5013176" y="8294568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12791" y="716722"/>
            <a:ext cx="67285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u="sng" dirty="0" smtClean="0"/>
              <a:t>Objectifs</a:t>
            </a:r>
            <a:r>
              <a:rPr lang="fr-FR" sz="1000" dirty="0" smtClean="0"/>
              <a:t> :</a:t>
            </a:r>
          </a:p>
          <a:p>
            <a:pPr marL="171450" indent="-171450">
              <a:buFontTx/>
              <a:buChar char="-"/>
            </a:pPr>
            <a:r>
              <a:rPr lang="fr-FR" sz="1000" dirty="0" smtClean="0"/>
              <a:t>Associer différentes représentations d’un nombre (1 à 9).</a:t>
            </a:r>
            <a:endParaRPr lang="fr-FR" sz="1000" dirty="0"/>
          </a:p>
        </p:txBody>
      </p:sp>
      <p:sp>
        <p:nvSpPr>
          <p:cNvPr id="23" name="Rectangle à coins arrondis 22"/>
          <p:cNvSpPr/>
          <p:nvPr/>
        </p:nvSpPr>
        <p:spPr>
          <a:xfrm>
            <a:off x="5085184" y="365685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à coins arrondis 23"/>
          <p:cNvSpPr/>
          <p:nvPr/>
        </p:nvSpPr>
        <p:spPr>
          <a:xfrm>
            <a:off x="2780928" y="5990312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à coins arrondis 41"/>
          <p:cNvSpPr/>
          <p:nvPr/>
        </p:nvSpPr>
        <p:spPr>
          <a:xfrm>
            <a:off x="404664" y="8294568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à coins arrondis 42"/>
          <p:cNvSpPr/>
          <p:nvPr/>
        </p:nvSpPr>
        <p:spPr>
          <a:xfrm>
            <a:off x="2852936" y="8294568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6750" t="14400" r="19451" b="2801"/>
          <a:stretch>
            <a:fillRect/>
          </a:stretch>
        </p:blipFill>
        <p:spPr bwMode="auto">
          <a:xfrm>
            <a:off x="260648" y="2432721"/>
            <a:ext cx="1620000" cy="113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7251" t="14721" r="19400" b="3201"/>
          <a:stretch>
            <a:fillRect/>
          </a:stretch>
        </p:blipFill>
        <p:spPr bwMode="auto">
          <a:xfrm>
            <a:off x="2636912" y="2432720"/>
            <a:ext cx="1620000" cy="1133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 l="6801" t="14720" r="19850" b="3201"/>
          <a:stretch>
            <a:fillRect/>
          </a:stretch>
        </p:blipFill>
        <p:spPr bwMode="auto">
          <a:xfrm>
            <a:off x="4869160" y="2432720"/>
            <a:ext cx="1620000" cy="1133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 l="6750" t="14720" r="19850" b="3201"/>
          <a:stretch>
            <a:fillRect/>
          </a:stretch>
        </p:blipFill>
        <p:spPr bwMode="auto">
          <a:xfrm>
            <a:off x="260648" y="4694168"/>
            <a:ext cx="1620000" cy="1132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 l="6801" t="14720" r="20300" b="3201"/>
          <a:stretch>
            <a:fillRect/>
          </a:stretch>
        </p:blipFill>
        <p:spPr bwMode="auto">
          <a:xfrm>
            <a:off x="2636912" y="4694168"/>
            <a:ext cx="1620000" cy="11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 l="6801" t="14720" r="19850" b="3201"/>
          <a:stretch>
            <a:fillRect/>
          </a:stretch>
        </p:blipFill>
        <p:spPr bwMode="auto">
          <a:xfrm>
            <a:off x="4869160" y="4694168"/>
            <a:ext cx="1620000" cy="1133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 l="6801" t="14720" r="19850" b="3201"/>
          <a:stretch>
            <a:fillRect/>
          </a:stretch>
        </p:blipFill>
        <p:spPr bwMode="auto">
          <a:xfrm>
            <a:off x="260648" y="7070432"/>
            <a:ext cx="1620000" cy="1133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/>
          <a:srcRect l="6801" t="14720" r="19850" b="2481"/>
          <a:stretch>
            <a:fillRect/>
          </a:stretch>
        </p:blipFill>
        <p:spPr bwMode="auto">
          <a:xfrm>
            <a:off x="2708920" y="7070432"/>
            <a:ext cx="1620000" cy="1142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print"/>
          <a:srcRect l="6801" t="14720" r="19850" b="3201"/>
          <a:stretch>
            <a:fillRect/>
          </a:stretch>
        </p:blipFill>
        <p:spPr bwMode="auto">
          <a:xfrm>
            <a:off x="4869160" y="6998424"/>
            <a:ext cx="1620000" cy="1133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587014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21</Words>
  <Application>Microsoft Office PowerPoint</Application>
  <PresentationFormat>Format A4 (210 x 297 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Gaelle</dc:creator>
  <cp:lastModifiedBy>Pierre Gerrier</cp:lastModifiedBy>
  <cp:revision>45</cp:revision>
  <cp:lastPrinted>2015-08-12T10:51:03Z</cp:lastPrinted>
  <dcterms:created xsi:type="dcterms:W3CDTF">2014-09-09T18:20:53Z</dcterms:created>
  <dcterms:modified xsi:type="dcterms:W3CDTF">2017-02-22T12:25:24Z</dcterms:modified>
</cp:coreProperties>
</file>