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6858000" cy="9906000" type="A4"/>
  <p:notesSz cx="6858000" cy="994568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788" y="25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/>
          <p:nvPr userDrawn="1"/>
        </p:nvSpPr>
        <p:spPr>
          <a:xfrm>
            <a:off x="0" y="1"/>
            <a:ext cx="6858000" cy="611706"/>
          </a:xfrm>
          <a:custGeom>
            <a:avLst/>
            <a:gdLst>
              <a:gd name="connsiteX0" fmla="*/ 0 w 6858000"/>
              <a:gd name="connsiteY0" fmla="*/ 0 h 1064568"/>
              <a:gd name="connsiteX1" fmla="*/ 6858000 w 6858000"/>
              <a:gd name="connsiteY1" fmla="*/ 0 h 1064568"/>
              <a:gd name="connsiteX2" fmla="*/ 6858000 w 6858000"/>
              <a:gd name="connsiteY2" fmla="*/ 1064568 h 1064568"/>
              <a:gd name="connsiteX3" fmla="*/ 0 w 6858000"/>
              <a:gd name="connsiteY3" fmla="*/ 1064568 h 1064568"/>
              <a:gd name="connsiteX4" fmla="*/ 0 w 6858000"/>
              <a:gd name="connsiteY4" fmla="*/ 0 h 1064568"/>
              <a:gd name="connsiteX0" fmla="*/ 0 w 6858000"/>
              <a:gd name="connsiteY0" fmla="*/ 0 h 1361748"/>
              <a:gd name="connsiteX1" fmla="*/ 6858000 w 6858000"/>
              <a:gd name="connsiteY1" fmla="*/ 0 h 1361748"/>
              <a:gd name="connsiteX2" fmla="*/ 6858000 w 6858000"/>
              <a:gd name="connsiteY2" fmla="*/ 1064568 h 1361748"/>
              <a:gd name="connsiteX3" fmla="*/ 0 w 6858000"/>
              <a:gd name="connsiteY3" fmla="*/ 1361748 h 1361748"/>
              <a:gd name="connsiteX4" fmla="*/ 0 w 6858000"/>
              <a:gd name="connsiteY4" fmla="*/ 0 h 13617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58000" h="1361748">
                <a:moveTo>
                  <a:pt x="0" y="0"/>
                </a:moveTo>
                <a:lnTo>
                  <a:pt x="6858000" y="0"/>
                </a:lnTo>
                <a:lnTo>
                  <a:pt x="6858000" y="1064568"/>
                </a:lnTo>
                <a:lnTo>
                  <a:pt x="0" y="1361748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à coins arrondis 7"/>
          <p:cNvSpPr/>
          <p:nvPr userDrawn="1"/>
        </p:nvSpPr>
        <p:spPr>
          <a:xfrm>
            <a:off x="4869160" y="97742"/>
            <a:ext cx="1768330" cy="69337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>
                <a:lumMod val="65000"/>
                <a:lumOff val="35000"/>
              </a:schemeClr>
            </a:solidFill>
            <a:prstDash val="sys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r-FR" sz="2800" dirty="0" smtClean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oper Std Black" pitchFamily="18" charset="0"/>
            </a:endParaRPr>
          </a:p>
        </p:txBody>
      </p:sp>
      <p:sp>
        <p:nvSpPr>
          <p:cNvPr id="9" name="ZoneTexte 8"/>
          <p:cNvSpPr txBox="1"/>
          <p:nvPr userDrawn="1"/>
        </p:nvSpPr>
        <p:spPr>
          <a:xfrm>
            <a:off x="4869160" y="56456"/>
            <a:ext cx="176833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20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Prénom</a:t>
            </a:r>
            <a:r>
              <a:rPr lang="fr-FR" sz="2000" baseline="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 :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2000" baseline="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____________</a:t>
            </a:r>
            <a:endParaRPr lang="fr-FR" sz="2000" dirty="0" smtClean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itchFamily="34" charset="0"/>
            </a:endParaRPr>
          </a:p>
        </p:txBody>
      </p:sp>
      <p:pic>
        <p:nvPicPr>
          <p:cNvPr id="16" name="Image 1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799" y="87853"/>
            <a:ext cx="763929" cy="626814"/>
          </a:xfrm>
          <a:prstGeom prst="rect">
            <a:avLst/>
          </a:prstGeom>
        </p:spPr>
      </p:pic>
      <p:sp>
        <p:nvSpPr>
          <p:cNvPr id="17" name="Espace réservé du texte 13"/>
          <p:cNvSpPr txBox="1">
            <a:spLocks/>
          </p:cNvSpPr>
          <p:nvPr userDrawn="1"/>
        </p:nvSpPr>
        <p:spPr>
          <a:xfrm>
            <a:off x="1038225" y="-15552"/>
            <a:ext cx="3830935" cy="610810"/>
          </a:xfrm>
          <a:prstGeom prst="rect">
            <a:avLst/>
          </a:prstGeom>
        </p:spPr>
        <p:txBody>
          <a:bodyPr anchor="t"/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2800" dirty="0" smtClean="0"/>
              <a:t>Ma feuille de route</a:t>
            </a:r>
          </a:p>
          <a:p>
            <a:pPr algn="ctr"/>
            <a:endParaRPr lang="fr-FR" sz="2800" dirty="0"/>
          </a:p>
        </p:txBody>
      </p:sp>
      <p:sp>
        <p:nvSpPr>
          <p:cNvPr id="2" name="ZoneTexte 1"/>
          <p:cNvSpPr txBox="1"/>
          <p:nvPr userDrawn="1"/>
        </p:nvSpPr>
        <p:spPr>
          <a:xfrm rot="16200000">
            <a:off x="5710463" y="8818639"/>
            <a:ext cx="208823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dirty="0" smtClean="0">
                <a:solidFill>
                  <a:schemeClr val="bg1">
                    <a:lumMod val="65000"/>
                  </a:schemeClr>
                </a:solidFill>
              </a:rPr>
              <a:t>http://www.mysticlolly.fr	</a:t>
            </a:r>
            <a:endParaRPr lang="fr-FR" sz="105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6692518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930CE-9F8F-49CE-931E-D085F48DDB96}" type="datetimeFigureOut">
              <a:rPr lang="fr-FR" smtClean="0"/>
              <a:pPr/>
              <a:t>22/02/2017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A09BF-464F-4A36-9F04-FCF175E0382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6286717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57175" y="573264"/>
            <a:ext cx="3357563" cy="1220822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930CE-9F8F-49CE-931E-D085F48DDB96}" type="datetimeFigureOut">
              <a:rPr lang="fr-FR" smtClean="0"/>
              <a:pPr/>
              <a:t>22/02/2017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A09BF-464F-4A36-9F04-FCF175E0382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12464445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930CE-9F8F-49CE-931E-D085F48DDB96}" type="datetimeFigureOut">
              <a:rPr lang="fr-FR" smtClean="0"/>
              <a:pPr/>
              <a:t>22/02/2017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A09BF-464F-4A36-9F04-FCF175E0382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868444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930CE-9F8F-49CE-931E-D085F48DDB96}" type="datetimeFigureOut">
              <a:rPr lang="fr-FR" smtClean="0"/>
              <a:pPr/>
              <a:t>22/02/2017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A09BF-464F-4A36-9F04-FCF175E0382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742510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57175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628900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930CE-9F8F-49CE-931E-D085F48DDB96}" type="datetimeFigureOut">
              <a:rPr lang="fr-FR" smtClean="0"/>
              <a:pPr/>
              <a:t>22/02/2017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A09BF-464F-4A36-9F04-FCF175E0382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15074251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930CE-9F8F-49CE-931E-D085F48DDB96}" type="datetimeFigureOut">
              <a:rPr lang="fr-FR" smtClean="0"/>
              <a:pPr/>
              <a:t>22/02/2017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A09BF-464F-4A36-9F04-FCF175E0382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5397623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930CE-9F8F-49CE-931E-D085F48DDB96}" type="datetimeFigureOut">
              <a:rPr lang="fr-FR" smtClean="0"/>
              <a:pPr/>
              <a:t>22/02/2017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A09BF-464F-4A36-9F04-FCF175E0382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42939495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930CE-9F8F-49CE-931E-D085F48DDB96}" type="datetimeFigureOut">
              <a:rPr lang="fr-FR" smtClean="0"/>
              <a:pPr/>
              <a:t>22/02/2017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A09BF-464F-4A36-9F04-FCF175E0382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638719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930CE-9F8F-49CE-931E-D085F48DDB96}" type="datetimeFigureOut">
              <a:rPr lang="fr-FR" smtClean="0"/>
              <a:pPr/>
              <a:t>22/02/2017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A09BF-464F-4A36-9F04-FCF175E0382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13742740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930CE-9F8F-49CE-931E-D085F48DDB96}" type="datetimeFigureOut">
              <a:rPr lang="fr-FR" smtClean="0"/>
              <a:pPr/>
              <a:t>22/02/2017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A09BF-464F-4A36-9F04-FCF175E0382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1562368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4930CE-9F8F-49CE-931E-D085F48DDB96}" type="datetimeFigureOut">
              <a:rPr lang="fr-FR" smtClean="0"/>
              <a:pPr/>
              <a:t>22/02/2017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9A09BF-464F-4A36-9F04-FCF175E0382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5292048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ZoneTexte 13"/>
          <p:cNvSpPr txBox="1"/>
          <p:nvPr/>
        </p:nvSpPr>
        <p:spPr>
          <a:xfrm>
            <a:off x="0" y="1568624"/>
            <a:ext cx="6858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>
                <a:latin typeface="Amandine" pitchFamily="2" charset="0"/>
              </a:rPr>
              <a:t>Je sais colorier un </a:t>
            </a:r>
            <a:r>
              <a:rPr lang="fr-FR" sz="2000" dirty="0" err="1" smtClean="0">
                <a:latin typeface="Amandine" pitchFamily="2" charset="0"/>
              </a:rPr>
              <a:t>Malandoo</a:t>
            </a:r>
            <a:r>
              <a:rPr lang="fr-FR" sz="2000" dirty="0" smtClean="0">
                <a:latin typeface="Amandine" pitchFamily="2" charset="0"/>
              </a:rPr>
              <a:t> </a:t>
            </a:r>
            <a:r>
              <a:rPr lang="fr-FR" sz="2000" dirty="0" smtClean="0">
                <a:latin typeface="Amandine" pitchFamily="2" charset="0"/>
              </a:rPr>
              <a:t>en respectant la consigne.</a:t>
            </a:r>
            <a:endParaRPr lang="fr-FR" sz="2000" dirty="0">
              <a:latin typeface="Amandine" pitchFamily="2" charset="0"/>
            </a:endParaRPr>
          </a:p>
        </p:txBody>
      </p:sp>
      <p:sp>
        <p:nvSpPr>
          <p:cNvPr id="20" name="Rectangle à coins arrondis 19"/>
          <p:cNvSpPr/>
          <p:nvPr/>
        </p:nvSpPr>
        <p:spPr>
          <a:xfrm>
            <a:off x="404664" y="3872880"/>
            <a:ext cx="1308312" cy="330840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Rectangle à coins arrondis 20"/>
          <p:cNvSpPr/>
          <p:nvPr/>
        </p:nvSpPr>
        <p:spPr>
          <a:xfrm>
            <a:off x="2636912" y="3872880"/>
            <a:ext cx="1308312" cy="330840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Rectangle à coins arrondis 21"/>
          <p:cNvSpPr/>
          <p:nvPr/>
        </p:nvSpPr>
        <p:spPr>
          <a:xfrm>
            <a:off x="4869160" y="3872880"/>
            <a:ext cx="1308312" cy="330840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9" name="Rectangle à coins arrondis 38"/>
          <p:cNvSpPr/>
          <p:nvPr/>
        </p:nvSpPr>
        <p:spPr>
          <a:xfrm>
            <a:off x="464504" y="6566376"/>
            <a:ext cx="1308312" cy="330840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0" name="Rectangle à coins arrondis 39"/>
          <p:cNvSpPr/>
          <p:nvPr/>
        </p:nvSpPr>
        <p:spPr>
          <a:xfrm>
            <a:off x="2708920" y="6566376"/>
            <a:ext cx="1308312" cy="330840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1" name="Rectangle à coins arrondis 40"/>
          <p:cNvSpPr/>
          <p:nvPr/>
        </p:nvSpPr>
        <p:spPr>
          <a:xfrm>
            <a:off x="4929000" y="6566376"/>
            <a:ext cx="1308312" cy="330840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5" name="Rectangle 54"/>
          <p:cNvSpPr/>
          <p:nvPr/>
        </p:nvSpPr>
        <p:spPr>
          <a:xfrm>
            <a:off x="12791" y="716722"/>
            <a:ext cx="672857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000" b="1" u="sng" dirty="0" smtClean="0"/>
              <a:t>Objectifs</a:t>
            </a:r>
            <a:r>
              <a:rPr lang="fr-FR" sz="1000" dirty="0" smtClean="0"/>
              <a:t> :</a:t>
            </a:r>
          </a:p>
          <a:p>
            <a:pPr marL="171450" indent="-171450">
              <a:buFontTx/>
              <a:buChar char="-"/>
            </a:pPr>
            <a:r>
              <a:rPr lang="fr-FR" sz="1000" dirty="0" smtClean="0"/>
              <a:t>Colorier dans un espace délimité en respectant une consigne</a:t>
            </a:r>
            <a:endParaRPr lang="fr-FR" sz="1000" dirty="0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1663" y="2360712"/>
            <a:ext cx="1441153" cy="1353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65064" y="2360712"/>
            <a:ext cx="1440000" cy="1309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97152" y="2576736"/>
            <a:ext cx="1440000" cy="1091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04664" y="4520952"/>
            <a:ext cx="1440000" cy="17504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636912" y="4664968"/>
            <a:ext cx="1440000" cy="14756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869160" y="4786359"/>
            <a:ext cx="1440000" cy="12467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" name="Image 33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332131" y="7545288"/>
            <a:ext cx="4089895" cy="222617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05870149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274</TotalTime>
  <Words>21</Words>
  <Application>Microsoft Office PowerPoint</Application>
  <PresentationFormat>Format A4 (210 x 297 mm)</PresentationFormat>
  <Paragraphs>3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Gaelle</dc:creator>
  <cp:lastModifiedBy>Pierre Gerrier</cp:lastModifiedBy>
  <cp:revision>31</cp:revision>
  <cp:lastPrinted>2015-08-12T10:51:03Z</cp:lastPrinted>
  <dcterms:created xsi:type="dcterms:W3CDTF">2014-09-09T18:20:53Z</dcterms:created>
  <dcterms:modified xsi:type="dcterms:W3CDTF">2017-02-22T14:24:54Z</dcterms:modified>
</cp:coreProperties>
</file>