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788" y="2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1"/>
            <a:ext cx="6858000" cy="61170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4869160" y="97742"/>
            <a:ext cx="1768330" cy="69337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4869160" y="56456"/>
            <a:ext cx="1768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Prénom</a:t>
            </a: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____________</a:t>
            </a: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99" y="87853"/>
            <a:ext cx="763929" cy="626814"/>
          </a:xfrm>
          <a:prstGeom prst="rect">
            <a:avLst/>
          </a:prstGeom>
        </p:spPr>
      </p:pic>
      <p:sp>
        <p:nvSpPr>
          <p:cNvPr id="17" name="Espace réservé du texte 13"/>
          <p:cNvSpPr txBox="1">
            <a:spLocks/>
          </p:cNvSpPr>
          <p:nvPr userDrawn="1"/>
        </p:nvSpPr>
        <p:spPr>
          <a:xfrm>
            <a:off x="1038225" y="-15552"/>
            <a:ext cx="3830935" cy="610810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 smtClean="0"/>
              <a:t>Ma feuille de route</a:t>
            </a:r>
          </a:p>
          <a:p>
            <a:pPr algn="ctr"/>
            <a:endParaRPr lang="fr-FR" sz="2800" dirty="0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5710463" y="8818639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http://www.mysticlolly.fr	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92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2867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4644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68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425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074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3976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9394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38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742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562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30CE-9F8F-49CE-931E-D085F48DDB96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2920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0" y="156862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andine" pitchFamily="2" charset="0"/>
              </a:rPr>
              <a:t>Je sais colorier un </a:t>
            </a:r>
            <a:r>
              <a:rPr lang="fr-FR" sz="2000" dirty="0" err="1" smtClean="0">
                <a:latin typeface="Amandine" pitchFamily="2" charset="0"/>
              </a:rPr>
              <a:t>Malandoo</a:t>
            </a:r>
            <a:r>
              <a:rPr lang="fr-FR" sz="2000" dirty="0" smtClean="0">
                <a:latin typeface="Amandine" pitchFamily="2" charset="0"/>
              </a:rPr>
              <a:t> </a:t>
            </a:r>
            <a:r>
              <a:rPr lang="fr-FR" sz="2000" dirty="0" smtClean="0">
                <a:latin typeface="Amandine" pitchFamily="2" charset="0"/>
              </a:rPr>
              <a:t>en respectant la consigne.</a:t>
            </a:r>
            <a:endParaRPr lang="fr-FR" sz="2000" dirty="0">
              <a:latin typeface="Amandin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04664" y="38728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2636912" y="38728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4869160" y="387288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464504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2708920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4929000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 smtClean="0"/>
              <a:t>Objectifs</a:t>
            </a:r>
            <a:r>
              <a:rPr lang="fr-FR" sz="1000" dirty="0" smtClean="0"/>
              <a:t> 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Colorier dans un espace délimité en respectant une consigne</a:t>
            </a:r>
            <a:endParaRPr lang="fr-FR" sz="1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663" y="2360712"/>
            <a:ext cx="1441153" cy="135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5064" y="2360712"/>
            <a:ext cx="1440000" cy="1309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7152" y="2576736"/>
            <a:ext cx="1440000" cy="1091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664" y="4520952"/>
            <a:ext cx="1440000" cy="1750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36912" y="4664968"/>
            <a:ext cx="1440000" cy="1475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9160" y="4786359"/>
            <a:ext cx="1440000" cy="1246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2131" y="7545288"/>
            <a:ext cx="4089895" cy="22261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58701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21</Words>
  <Application>Microsoft Office PowerPoint</Application>
  <PresentationFormat>Format A4 (210 x 297 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Pierre Gerrier</cp:lastModifiedBy>
  <cp:revision>31</cp:revision>
  <cp:lastPrinted>2015-08-12T10:51:03Z</cp:lastPrinted>
  <dcterms:created xsi:type="dcterms:W3CDTF">2014-09-09T18:20:53Z</dcterms:created>
  <dcterms:modified xsi:type="dcterms:W3CDTF">2017-02-22T14:24:54Z</dcterms:modified>
</cp:coreProperties>
</file>