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906000" cy="6858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40" y="-3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9906000" cy="547693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8031372" y="67667"/>
            <a:ext cx="1674156" cy="5869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8031372" y="39085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5" y="60821"/>
            <a:ext cx="764808" cy="62764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499659" y="-10767"/>
            <a:ext cx="5533573" cy="422868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8996560" y="5817235"/>
            <a:ext cx="1833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	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6" y="396875"/>
            <a:ext cx="4849813" cy="8451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6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97301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t>05/04/2017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156682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reproduire des modèles de cubes en 3D.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25453" y="2732291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2936397" y="2732291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5347293" y="2732291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8476" y="692696"/>
            <a:ext cx="9719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Reproduire </a:t>
            </a:r>
            <a:r>
              <a:rPr lang="fr-FR" sz="1000" dirty="0"/>
              <a:t>un assemblage d’objets de formes simples à partir d’un modèle (puzzle, pavage, assemblage de solides)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7817634" y="2732292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 descr="Capture d’écra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48" y="1700811"/>
            <a:ext cx="1309318" cy="906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Capture d’écra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208" y="1700810"/>
            <a:ext cx="1309318" cy="906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Capture d’écra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709" y="1700809"/>
            <a:ext cx="1309318" cy="906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Capture d’écra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972" y="1700808"/>
            <a:ext cx="1305161" cy="906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Capture d’écra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35" y="3468302"/>
            <a:ext cx="1313474" cy="910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51" y="3467952"/>
            <a:ext cx="1317631" cy="910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 30" descr="Capture d’écra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474" y="3468302"/>
            <a:ext cx="1321787" cy="910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Capture d’écra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971" y="3467952"/>
            <a:ext cx="1305161" cy="91028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Rectangle à coins arrondis 27"/>
          <p:cNvSpPr/>
          <p:nvPr/>
        </p:nvSpPr>
        <p:spPr>
          <a:xfrm>
            <a:off x="525453" y="4507179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936397" y="4507179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5347293" y="4507179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7817634" y="4507180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6" name="Image 45" descr="Capture d’écra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35" y="5311532"/>
            <a:ext cx="1313474" cy="910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Image 46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51" y="5311182"/>
            <a:ext cx="1317631" cy="910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Image 47" descr="Capture d’écra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474" y="5311532"/>
            <a:ext cx="1321787" cy="910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Image 48" descr="Capture d’écra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971" y="5311182"/>
            <a:ext cx="1305161" cy="910288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Rectangle à coins arrondis 49"/>
          <p:cNvSpPr/>
          <p:nvPr/>
        </p:nvSpPr>
        <p:spPr>
          <a:xfrm>
            <a:off x="525453" y="6350409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2936397" y="6350409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à coins arrondis 51"/>
          <p:cNvSpPr/>
          <p:nvPr/>
        </p:nvSpPr>
        <p:spPr>
          <a:xfrm>
            <a:off x="5347293" y="6350409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à coins arrondis 52"/>
          <p:cNvSpPr/>
          <p:nvPr/>
        </p:nvSpPr>
        <p:spPr>
          <a:xfrm>
            <a:off x="7817634" y="6350410"/>
            <a:ext cx="1383838" cy="36198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32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22</cp:revision>
  <cp:lastPrinted>2015-08-12T10:51:03Z</cp:lastPrinted>
  <dcterms:created xsi:type="dcterms:W3CDTF">2014-09-09T18:20:53Z</dcterms:created>
  <dcterms:modified xsi:type="dcterms:W3CDTF">2017-04-05T13:53:02Z</dcterms:modified>
</cp:coreProperties>
</file>