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2" r:id="rId5"/>
    <p:sldId id="265" r:id="rId6"/>
    <p:sldId id="263" r:id="rId7"/>
    <p:sldId id="266" r:id="rId8"/>
    <p:sldId id="258" r:id="rId9"/>
  </p:sldIdLst>
  <p:sldSz cx="9906000" cy="6858000" type="A4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1" autoAdjust="0"/>
  </p:normalViewPr>
  <p:slideViewPr>
    <p:cSldViewPr>
      <p:cViewPr varScale="1">
        <p:scale>
          <a:sx n="112" d="100"/>
          <a:sy n="112" d="100"/>
        </p:scale>
        <p:origin x="-1284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7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75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4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2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5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4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45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0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9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9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61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0C96-69BE-45A1-98BA-30677E67AA63}" type="datetimeFigureOut">
              <a:rPr lang="fr-FR" smtClean="0"/>
              <a:t>02/04/2017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896C-F359-437D-8E76-E3E59537D2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67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346867" y="608270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6867" y="1988144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2650330" y="608270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4954586" y="608270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rol 2"/>
          <p:cNvSpPr>
            <a:spLocks noChangeArrowheads="1" noChangeShapeType="1"/>
          </p:cNvSpPr>
          <p:nvPr/>
        </p:nvSpPr>
        <p:spPr bwMode="auto">
          <a:xfrm>
            <a:off x="7258049" y="608270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rol 2"/>
          <p:cNvSpPr>
            <a:spLocks noChangeArrowheads="1" noChangeShapeType="1"/>
          </p:cNvSpPr>
          <p:nvPr/>
        </p:nvSpPr>
        <p:spPr bwMode="auto">
          <a:xfrm>
            <a:off x="7258050" y="3717751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ontrol 2"/>
          <p:cNvSpPr>
            <a:spLocks noChangeArrowheads="1" noChangeShapeType="1"/>
          </p:cNvSpPr>
          <p:nvPr/>
        </p:nvSpPr>
        <p:spPr bwMode="auto">
          <a:xfrm>
            <a:off x="346074" y="3713479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ontrol 2"/>
          <p:cNvSpPr>
            <a:spLocks noChangeArrowheads="1" noChangeShapeType="1"/>
          </p:cNvSpPr>
          <p:nvPr/>
        </p:nvSpPr>
        <p:spPr bwMode="auto">
          <a:xfrm>
            <a:off x="2649537" y="3713479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ontrol 2"/>
          <p:cNvSpPr>
            <a:spLocks noChangeArrowheads="1" noChangeShapeType="1"/>
          </p:cNvSpPr>
          <p:nvPr/>
        </p:nvSpPr>
        <p:spPr bwMode="auto">
          <a:xfrm>
            <a:off x="4953793" y="3713479"/>
            <a:ext cx="2303463" cy="3095625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3"/>
          <a:stretch/>
        </p:blipFill>
        <p:spPr>
          <a:xfrm>
            <a:off x="978452" y="839508"/>
            <a:ext cx="1040292" cy="10922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52" name="ZoneTexte 51"/>
          <p:cNvSpPr txBox="1"/>
          <p:nvPr/>
        </p:nvSpPr>
        <p:spPr>
          <a:xfrm>
            <a:off x="2649537" y="1988144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99"/>
          <a:stretch/>
        </p:blipFill>
        <p:spPr>
          <a:xfrm>
            <a:off x="3130302" y="839506"/>
            <a:ext cx="1382156" cy="10922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54" name="ZoneTexte 53"/>
          <p:cNvSpPr txBox="1"/>
          <p:nvPr/>
        </p:nvSpPr>
        <p:spPr>
          <a:xfrm>
            <a:off x="4954587" y="1988143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3" r="22657" b="50000"/>
          <a:stretch/>
        </p:blipFill>
        <p:spPr>
          <a:xfrm>
            <a:off x="5666051" y="839506"/>
            <a:ext cx="880533" cy="109219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56" name="ZoneTexte 55"/>
          <p:cNvSpPr txBox="1"/>
          <p:nvPr/>
        </p:nvSpPr>
        <p:spPr>
          <a:xfrm>
            <a:off x="7257256" y="1988142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r="16776" b="52743"/>
          <a:stretch/>
        </p:blipFill>
        <p:spPr>
          <a:xfrm>
            <a:off x="7837859" y="839505"/>
            <a:ext cx="1182478" cy="1092203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58" name="ZoneTexte 57"/>
          <p:cNvSpPr txBox="1"/>
          <p:nvPr/>
        </p:nvSpPr>
        <p:spPr>
          <a:xfrm>
            <a:off x="346866" y="5085184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b="56924"/>
          <a:stretch/>
        </p:blipFill>
        <p:spPr>
          <a:xfrm>
            <a:off x="942357" y="4008777"/>
            <a:ext cx="1152705" cy="99514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0" name="ZoneTexte 59"/>
          <p:cNvSpPr txBox="1"/>
          <p:nvPr/>
        </p:nvSpPr>
        <p:spPr>
          <a:xfrm>
            <a:off x="2649536" y="5085184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25807" b="50000"/>
          <a:stretch/>
        </p:blipFill>
        <p:spPr>
          <a:xfrm>
            <a:off x="3261009" y="4008777"/>
            <a:ext cx="1080010" cy="99514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2" name="ZoneTexte 61"/>
          <p:cNvSpPr txBox="1"/>
          <p:nvPr/>
        </p:nvSpPr>
        <p:spPr>
          <a:xfrm>
            <a:off x="4954586" y="5085183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r="28003" b="50000"/>
          <a:stretch/>
        </p:blipFill>
        <p:spPr>
          <a:xfrm>
            <a:off x="5633890" y="3953480"/>
            <a:ext cx="943268" cy="106737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4" name="ZoneTexte 63"/>
          <p:cNvSpPr txBox="1"/>
          <p:nvPr/>
        </p:nvSpPr>
        <p:spPr>
          <a:xfrm>
            <a:off x="7257255" y="5085182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pic>
        <p:nvPicPr>
          <p:cNvPr id="65" name="Image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r="27364" b="50000"/>
          <a:stretch/>
        </p:blipFill>
        <p:spPr>
          <a:xfrm>
            <a:off x="7972671" y="3972662"/>
            <a:ext cx="912854" cy="106737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27" name="ZoneTexte 26"/>
          <p:cNvSpPr txBox="1"/>
          <p:nvPr/>
        </p:nvSpPr>
        <p:spPr>
          <a:xfrm>
            <a:off x="958339" y="2393593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261009" y="2393593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566059" y="2393593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868727" y="2393593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978452" y="54856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281122" y="54856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586172" y="54856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888840" y="54856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0" y="4462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Rounded MT Bold" pitchFamily="34" charset="0"/>
              </a:rPr>
              <a:t>Cartes « Photo + initiale + prénom en capitales »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4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346867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3749" y="1012702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6866" y="2192125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2650330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4954586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rol 2"/>
          <p:cNvSpPr>
            <a:spLocks noChangeArrowheads="1" noChangeShapeType="1"/>
          </p:cNvSpPr>
          <p:nvPr/>
        </p:nvSpPr>
        <p:spPr bwMode="auto">
          <a:xfrm>
            <a:off x="7258049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96418" y="1012702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649535" y="2192125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601470" y="1012702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954587" y="2192125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904139" y="1012702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257256" y="2192125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9" name="Control 2"/>
          <p:cNvSpPr>
            <a:spLocks noChangeArrowheads="1" noChangeShapeType="1"/>
          </p:cNvSpPr>
          <p:nvPr/>
        </p:nvSpPr>
        <p:spPr bwMode="auto">
          <a:xfrm>
            <a:off x="346868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93750" y="2925311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6867" y="4104734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3" name="Control 2"/>
          <p:cNvSpPr>
            <a:spLocks noChangeArrowheads="1" noChangeShapeType="1"/>
          </p:cNvSpPr>
          <p:nvPr/>
        </p:nvSpPr>
        <p:spPr bwMode="auto">
          <a:xfrm>
            <a:off x="2650331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ontrol 2"/>
          <p:cNvSpPr>
            <a:spLocks noChangeArrowheads="1" noChangeShapeType="1"/>
          </p:cNvSpPr>
          <p:nvPr/>
        </p:nvSpPr>
        <p:spPr bwMode="auto">
          <a:xfrm>
            <a:off x="4954587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ontrol 2"/>
          <p:cNvSpPr>
            <a:spLocks noChangeArrowheads="1" noChangeShapeType="1"/>
          </p:cNvSpPr>
          <p:nvPr/>
        </p:nvSpPr>
        <p:spPr bwMode="auto">
          <a:xfrm>
            <a:off x="7258050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296419" y="2925311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649536" y="4104734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601471" y="2925311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54588" y="4104734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904140" y="2925311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257257" y="4104734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56" name="Control 2"/>
          <p:cNvSpPr>
            <a:spLocks noChangeArrowheads="1" noChangeShapeType="1"/>
          </p:cNvSpPr>
          <p:nvPr/>
        </p:nvSpPr>
        <p:spPr bwMode="auto">
          <a:xfrm>
            <a:off x="346072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992954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46071" y="602128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59" name="Control 2"/>
          <p:cNvSpPr>
            <a:spLocks noChangeArrowheads="1" noChangeShapeType="1"/>
          </p:cNvSpPr>
          <p:nvPr/>
        </p:nvSpPr>
        <p:spPr bwMode="auto">
          <a:xfrm>
            <a:off x="2649535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ontrol 2"/>
          <p:cNvSpPr>
            <a:spLocks noChangeArrowheads="1" noChangeShapeType="1"/>
          </p:cNvSpPr>
          <p:nvPr/>
        </p:nvSpPr>
        <p:spPr bwMode="auto">
          <a:xfrm>
            <a:off x="4953791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ontrol 2"/>
          <p:cNvSpPr>
            <a:spLocks noChangeArrowheads="1" noChangeShapeType="1"/>
          </p:cNvSpPr>
          <p:nvPr/>
        </p:nvSpPr>
        <p:spPr bwMode="auto">
          <a:xfrm>
            <a:off x="7257254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295623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648740" y="602128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00675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953792" y="602128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7903344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256461" y="602128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0" y="4462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Rounded MT Bold" pitchFamily="34" charset="0"/>
              </a:rPr>
              <a:t>Cartes « initiale + prénom en capitales »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9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346867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6866" y="170080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" name="Control 2"/>
          <p:cNvSpPr>
            <a:spLocks noChangeArrowheads="1" noChangeShapeType="1"/>
          </p:cNvSpPr>
          <p:nvPr/>
        </p:nvSpPr>
        <p:spPr bwMode="auto">
          <a:xfrm>
            <a:off x="2650330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4954586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rol 2"/>
          <p:cNvSpPr>
            <a:spLocks noChangeArrowheads="1" noChangeShapeType="1"/>
          </p:cNvSpPr>
          <p:nvPr/>
        </p:nvSpPr>
        <p:spPr bwMode="auto">
          <a:xfrm>
            <a:off x="7258049" y="1084710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649535" y="170080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954587" y="170080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7257256" y="1700808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9" name="Control 2"/>
          <p:cNvSpPr>
            <a:spLocks noChangeArrowheads="1" noChangeShapeType="1"/>
          </p:cNvSpPr>
          <p:nvPr/>
        </p:nvSpPr>
        <p:spPr bwMode="auto">
          <a:xfrm>
            <a:off x="346868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6867" y="3613417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3" name="Control 2"/>
          <p:cNvSpPr>
            <a:spLocks noChangeArrowheads="1" noChangeShapeType="1"/>
          </p:cNvSpPr>
          <p:nvPr/>
        </p:nvSpPr>
        <p:spPr bwMode="auto">
          <a:xfrm>
            <a:off x="2650331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ontrol 2"/>
          <p:cNvSpPr>
            <a:spLocks noChangeArrowheads="1" noChangeShapeType="1"/>
          </p:cNvSpPr>
          <p:nvPr/>
        </p:nvSpPr>
        <p:spPr bwMode="auto">
          <a:xfrm>
            <a:off x="4954587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ontrol 2"/>
          <p:cNvSpPr>
            <a:spLocks noChangeArrowheads="1" noChangeShapeType="1"/>
          </p:cNvSpPr>
          <p:nvPr/>
        </p:nvSpPr>
        <p:spPr bwMode="auto">
          <a:xfrm>
            <a:off x="7258050" y="299731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649536" y="3613417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954588" y="3613417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257257" y="3613417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56" name="Control 2"/>
          <p:cNvSpPr>
            <a:spLocks noChangeArrowheads="1" noChangeShapeType="1"/>
          </p:cNvSpPr>
          <p:nvPr/>
        </p:nvSpPr>
        <p:spPr bwMode="auto">
          <a:xfrm>
            <a:off x="346072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46071" y="5529971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59" name="Control 2"/>
          <p:cNvSpPr>
            <a:spLocks noChangeArrowheads="1" noChangeShapeType="1"/>
          </p:cNvSpPr>
          <p:nvPr/>
        </p:nvSpPr>
        <p:spPr bwMode="auto">
          <a:xfrm>
            <a:off x="2649535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ontrol 2"/>
          <p:cNvSpPr>
            <a:spLocks noChangeArrowheads="1" noChangeShapeType="1"/>
          </p:cNvSpPr>
          <p:nvPr/>
        </p:nvSpPr>
        <p:spPr bwMode="auto">
          <a:xfrm>
            <a:off x="4953791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ontrol 2"/>
          <p:cNvSpPr>
            <a:spLocks noChangeArrowheads="1" noChangeShapeType="1"/>
          </p:cNvSpPr>
          <p:nvPr/>
        </p:nvSpPr>
        <p:spPr bwMode="auto">
          <a:xfrm>
            <a:off x="7257254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648740" y="5529971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4953792" y="5529971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7256461" y="5529971"/>
            <a:ext cx="2303463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4462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Rounded MT Bold" pitchFamily="34" charset="0"/>
              </a:rPr>
              <a:t>Cartes « prénom en capitales »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5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rol 2"/>
          <p:cNvSpPr>
            <a:spLocks noChangeArrowheads="1" noChangeShapeType="1"/>
          </p:cNvSpPr>
          <p:nvPr/>
        </p:nvSpPr>
        <p:spPr bwMode="auto">
          <a:xfrm>
            <a:off x="346867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93749" y="1027749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6866" y="2207172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1" name="Control 2"/>
          <p:cNvSpPr>
            <a:spLocks noChangeArrowheads="1" noChangeShapeType="1"/>
          </p:cNvSpPr>
          <p:nvPr/>
        </p:nvSpPr>
        <p:spPr bwMode="auto">
          <a:xfrm>
            <a:off x="2650330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rol 2"/>
          <p:cNvSpPr>
            <a:spLocks noChangeArrowheads="1" noChangeShapeType="1"/>
          </p:cNvSpPr>
          <p:nvPr/>
        </p:nvSpPr>
        <p:spPr bwMode="auto">
          <a:xfrm>
            <a:off x="4954586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rol 2"/>
          <p:cNvSpPr>
            <a:spLocks noChangeArrowheads="1" noChangeShapeType="1"/>
          </p:cNvSpPr>
          <p:nvPr/>
        </p:nvSpPr>
        <p:spPr bwMode="auto">
          <a:xfrm>
            <a:off x="7258049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296418" y="1027749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49535" y="2207172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601470" y="1027749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954587" y="2207172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904139" y="1027749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257256" y="2207172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5" name="Control 2"/>
          <p:cNvSpPr>
            <a:spLocks noChangeArrowheads="1" noChangeShapeType="1"/>
          </p:cNvSpPr>
          <p:nvPr/>
        </p:nvSpPr>
        <p:spPr bwMode="auto">
          <a:xfrm>
            <a:off x="346867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993749" y="293389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46866" y="411331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8" name="Control 2"/>
          <p:cNvSpPr>
            <a:spLocks noChangeArrowheads="1" noChangeShapeType="1"/>
          </p:cNvSpPr>
          <p:nvPr/>
        </p:nvSpPr>
        <p:spPr bwMode="auto">
          <a:xfrm>
            <a:off x="2650330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ontrol 2"/>
          <p:cNvSpPr>
            <a:spLocks noChangeArrowheads="1" noChangeShapeType="1"/>
          </p:cNvSpPr>
          <p:nvPr/>
        </p:nvSpPr>
        <p:spPr bwMode="auto">
          <a:xfrm>
            <a:off x="4954586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rol 2"/>
          <p:cNvSpPr>
            <a:spLocks noChangeArrowheads="1" noChangeShapeType="1"/>
          </p:cNvSpPr>
          <p:nvPr/>
        </p:nvSpPr>
        <p:spPr bwMode="auto">
          <a:xfrm>
            <a:off x="7258049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3296418" y="293389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649535" y="411331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601470" y="293389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954587" y="411331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904139" y="293389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7257256" y="411331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77" name="Control 2"/>
          <p:cNvSpPr>
            <a:spLocks noChangeArrowheads="1" noChangeShapeType="1"/>
          </p:cNvSpPr>
          <p:nvPr/>
        </p:nvSpPr>
        <p:spPr bwMode="auto">
          <a:xfrm>
            <a:off x="346071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992953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346070" y="602128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0" name="Control 2"/>
          <p:cNvSpPr>
            <a:spLocks noChangeArrowheads="1" noChangeShapeType="1"/>
          </p:cNvSpPr>
          <p:nvPr/>
        </p:nvSpPr>
        <p:spPr bwMode="auto">
          <a:xfrm>
            <a:off x="2649534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ontrol 2"/>
          <p:cNvSpPr>
            <a:spLocks noChangeArrowheads="1" noChangeShapeType="1"/>
          </p:cNvSpPr>
          <p:nvPr/>
        </p:nvSpPr>
        <p:spPr bwMode="auto">
          <a:xfrm>
            <a:off x="4953790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Control 2"/>
          <p:cNvSpPr>
            <a:spLocks noChangeArrowheads="1" noChangeShapeType="1"/>
          </p:cNvSpPr>
          <p:nvPr/>
        </p:nvSpPr>
        <p:spPr bwMode="auto">
          <a:xfrm>
            <a:off x="7257253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3295622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2648739" y="602128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5600674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4953791" y="602128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7903343" y="4841865"/>
            <a:ext cx="1080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Arial Rounded MT Bold" pitchFamily="34" charset="0"/>
                <a:cs typeface="Arial" pitchFamily="34" charset="0"/>
              </a:rPr>
              <a:t>p</a:t>
            </a:r>
            <a:endParaRPr lang="fr-FR" sz="8000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256460" y="6021288"/>
            <a:ext cx="230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Arial Rounded MT Bold" pitchFamily="34" charset="0"/>
              </a:rPr>
              <a:t>p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0" y="4462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Rounded MT Bold" pitchFamily="34" charset="0"/>
              </a:rPr>
              <a:t>Cartes « initiale + prénom en minuscules scriptes »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2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rol 2"/>
          <p:cNvSpPr>
            <a:spLocks noChangeArrowheads="1" noChangeShapeType="1"/>
          </p:cNvSpPr>
          <p:nvPr/>
        </p:nvSpPr>
        <p:spPr bwMode="auto">
          <a:xfrm>
            <a:off x="346867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6866" y="1628800"/>
            <a:ext cx="2303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1" name="Control 2"/>
          <p:cNvSpPr>
            <a:spLocks noChangeArrowheads="1" noChangeShapeType="1"/>
          </p:cNvSpPr>
          <p:nvPr/>
        </p:nvSpPr>
        <p:spPr bwMode="auto">
          <a:xfrm>
            <a:off x="2650330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rol 2"/>
          <p:cNvSpPr>
            <a:spLocks noChangeArrowheads="1" noChangeShapeType="1"/>
          </p:cNvSpPr>
          <p:nvPr/>
        </p:nvSpPr>
        <p:spPr bwMode="auto">
          <a:xfrm>
            <a:off x="4954586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rol 2"/>
          <p:cNvSpPr>
            <a:spLocks noChangeArrowheads="1" noChangeShapeType="1"/>
          </p:cNvSpPr>
          <p:nvPr/>
        </p:nvSpPr>
        <p:spPr bwMode="auto">
          <a:xfrm>
            <a:off x="7258049" y="1099757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49535" y="1628800"/>
            <a:ext cx="2303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54587" y="1628800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257256" y="1628800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5" name="Control 2"/>
          <p:cNvSpPr>
            <a:spLocks noChangeArrowheads="1" noChangeShapeType="1"/>
          </p:cNvSpPr>
          <p:nvPr/>
        </p:nvSpPr>
        <p:spPr bwMode="auto">
          <a:xfrm>
            <a:off x="346867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46866" y="353494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68" name="Control 2"/>
          <p:cNvSpPr>
            <a:spLocks noChangeArrowheads="1" noChangeShapeType="1"/>
          </p:cNvSpPr>
          <p:nvPr/>
        </p:nvSpPr>
        <p:spPr bwMode="auto">
          <a:xfrm>
            <a:off x="2650330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ontrol 2"/>
          <p:cNvSpPr>
            <a:spLocks noChangeArrowheads="1" noChangeShapeType="1"/>
          </p:cNvSpPr>
          <p:nvPr/>
        </p:nvSpPr>
        <p:spPr bwMode="auto">
          <a:xfrm>
            <a:off x="4954586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Control 2"/>
          <p:cNvSpPr>
            <a:spLocks noChangeArrowheads="1" noChangeShapeType="1"/>
          </p:cNvSpPr>
          <p:nvPr/>
        </p:nvSpPr>
        <p:spPr bwMode="auto">
          <a:xfrm>
            <a:off x="7258049" y="300590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2649535" y="353494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954587" y="353494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7257256" y="353494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77" name="Control 2"/>
          <p:cNvSpPr>
            <a:spLocks noChangeArrowheads="1" noChangeShapeType="1"/>
          </p:cNvSpPr>
          <p:nvPr/>
        </p:nvSpPr>
        <p:spPr bwMode="auto">
          <a:xfrm>
            <a:off x="346071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346070" y="544291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0" name="Control 2"/>
          <p:cNvSpPr>
            <a:spLocks noChangeArrowheads="1" noChangeShapeType="1"/>
          </p:cNvSpPr>
          <p:nvPr/>
        </p:nvSpPr>
        <p:spPr bwMode="auto">
          <a:xfrm>
            <a:off x="2649534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Control 2"/>
          <p:cNvSpPr>
            <a:spLocks noChangeArrowheads="1" noChangeShapeType="1"/>
          </p:cNvSpPr>
          <p:nvPr/>
        </p:nvSpPr>
        <p:spPr bwMode="auto">
          <a:xfrm>
            <a:off x="4953790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Control 2"/>
          <p:cNvSpPr>
            <a:spLocks noChangeArrowheads="1" noChangeShapeType="1"/>
          </p:cNvSpPr>
          <p:nvPr/>
        </p:nvSpPr>
        <p:spPr bwMode="auto">
          <a:xfrm>
            <a:off x="7257253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2648739" y="544291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953791" y="544291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7256460" y="5442916"/>
            <a:ext cx="230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 smtClean="0">
                <a:latin typeface="Arial Rounded MT Bold" pitchFamily="34" charset="0"/>
              </a:rPr>
              <a:t>p</a:t>
            </a:r>
            <a:r>
              <a:rPr lang="fr-FR" sz="3200" dirty="0" smtClean="0">
                <a:latin typeface="Arial" pitchFamily="34" charset="0"/>
                <a:cs typeface="Arial" pitchFamily="34" charset="0"/>
              </a:rPr>
              <a:t>rénom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4462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Rounded MT Bold" pitchFamily="34" charset="0"/>
              </a:rPr>
              <a:t>Cartes « prénom en minuscules scriptes »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rol 2"/>
          <p:cNvSpPr>
            <a:spLocks noChangeArrowheads="1" noChangeShapeType="1"/>
          </p:cNvSpPr>
          <p:nvPr/>
        </p:nvSpPr>
        <p:spPr bwMode="auto">
          <a:xfrm>
            <a:off x="346867" y="1063995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58338" y="1349719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6866" y="2289018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21" name="Control 2"/>
          <p:cNvSpPr>
            <a:spLocks noChangeArrowheads="1" noChangeShapeType="1"/>
          </p:cNvSpPr>
          <p:nvPr/>
        </p:nvSpPr>
        <p:spPr bwMode="auto">
          <a:xfrm>
            <a:off x="2650330" y="1063995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rol 2"/>
          <p:cNvSpPr>
            <a:spLocks noChangeArrowheads="1" noChangeShapeType="1"/>
          </p:cNvSpPr>
          <p:nvPr/>
        </p:nvSpPr>
        <p:spPr bwMode="auto">
          <a:xfrm>
            <a:off x="4954586" y="1063995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rol 2"/>
          <p:cNvSpPr>
            <a:spLocks noChangeArrowheads="1" noChangeShapeType="1"/>
          </p:cNvSpPr>
          <p:nvPr/>
        </p:nvSpPr>
        <p:spPr bwMode="auto">
          <a:xfrm>
            <a:off x="7258049" y="1063995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49535" y="2289018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54587" y="2289018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257256" y="2289018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261802" y="1349719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566058" y="1349719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870292" y="1349719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41" name="Control 2"/>
          <p:cNvSpPr>
            <a:spLocks noChangeArrowheads="1" noChangeShapeType="1"/>
          </p:cNvSpPr>
          <p:nvPr/>
        </p:nvSpPr>
        <p:spPr bwMode="auto">
          <a:xfrm>
            <a:off x="346868" y="2986591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958339" y="3272315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6867" y="4211614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44" name="Control 2"/>
          <p:cNvSpPr>
            <a:spLocks noChangeArrowheads="1" noChangeShapeType="1"/>
          </p:cNvSpPr>
          <p:nvPr/>
        </p:nvSpPr>
        <p:spPr bwMode="auto">
          <a:xfrm>
            <a:off x="2650331" y="2986591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ontrol 2"/>
          <p:cNvSpPr>
            <a:spLocks noChangeArrowheads="1" noChangeShapeType="1"/>
          </p:cNvSpPr>
          <p:nvPr/>
        </p:nvSpPr>
        <p:spPr bwMode="auto">
          <a:xfrm>
            <a:off x="4954587" y="2986591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ontrol 2"/>
          <p:cNvSpPr>
            <a:spLocks noChangeArrowheads="1" noChangeShapeType="1"/>
          </p:cNvSpPr>
          <p:nvPr/>
        </p:nvSpPr>
        <p:spPr bwMode="auto">
          <a:xfrm>
            <a:off x="7258050" y="2986591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649536" y="4211614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954588" y="4211614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257257" y="4211614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261803" y="3272315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566059" y="3272315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7870293" y="3272315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53" name="Control 2"/>
          <p:cNvSpPr>
            <a:spLocks noChangeArrowheads="1" noChangeShapeType="1"/>
          </p:cNvSpPr>
          <p:nvPr/>
        </p:nvSpPr>
        <p:spPr bwMode="auto">
          <a:xfrm>
            <a:off x="346867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958338" y="5199597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46866" y="6138896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56" name="Control 2"/>
          <p:cNvSpPr>
            <a:spLocks noChangeArrowheads="1" noChangeShapeType="1"/>
          </p:cNvSpPr>
          <p:nvPr/>
        </p:nvSpPr>
        <p:spPr bwMode="auto">
          <a:xfrm>
            <a:off x="2650330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rol 2"/>
          <p:cNvSpPr>
            <a:spLocks noChangeArrowheads="1" noChangeShapeType="1"/>
          </p:cNvSpPr>
          <p:nvPr/>
        </p:nvSpPr>
        <p:spPr bwMode="auto">
          <a:xfrm>
            <a:off x="4954586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ontrol 2"/>
          <p:cNvSpPr>
            <a:spLocks noChangeArrowheads="1" noChangeShapeType="1"/>
          </p:cNvSpPr>
          <p:nvPr/>
        </p:nvSpPr>
        <p:spPr bwMode="auto">
          <a:xfrm>
            <a:off x="7258049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649535" y="6138896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954587" y="6138896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257256" y="6138896"/>
            <a:ext cx="2303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</a:t>
            </a:r>
            <a:r>
              <a:rPr lang="fr-FR" sz="24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3261802" y="5199597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566058" y="5199597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870292" y="5199597"/>
            <a:ext cx="1080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  <a:cs typeface="Arial" pitchFamily="34" charset="0"/>
              </a:rPr>
              <a:t>p</a:t>
            </a:r>
            <a:endParaRPr lang="fr-FR" sz="8000" dirty="0">
              <a:latin typeface="Cursive standard" pitchFamily="2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0" y="4462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Rounded MT Bold" pitchFamily="34" charset="0"/>
              </a:rPr>
              <a:t>Cartes « initiale + prénom en cursive »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1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rol 2"/>
          <p:cNvSpPr>
            <a:spLocks noChangeArrowheads="1" noChangeShapeType="1"/>
          </p:cNvSpPr>
          <p:nvPr/>
        </p:nvSpPr>
        <p:spPr bwMode="auto">
          <a:xfrm>
            <a:off x="346867" y="108092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6866" y="1384301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21" name="Control 2"/>
          <p:cNvSpPr>
            <a:spLocks noChangeArrowheads="1" noChangeShapeType="1"/>
          </p:cNvSpPr>
          <p:nvPr/>
        </p:nvSpPr>
        <p:spPr bwMode="auto">
          <a:xfrm>
            <a:off x="2650330" y="108092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rol 2"/>
          <p:cNvSpPr>
            <a:spLocks noChangeArrowheads="1" noChangeShapeType="1"/>
          </p:cNvSpPr>
          <p:nvPr/>
        </p:nvSpPr>
        <p:spPr bwMode="auto">
          <a:xfrm>
            <a:off x="4954586" y="108092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ontrol 2"/>
          <p:cNvSpPr>
            <a:spLocks noChangeArrowheads="1" noChangeShapeType="1"/>
          </p:cNvSpPr>
          <p:nvPr/>
        </p:nvSpPr>
        <p:spPr bwMode="auto">
          <a:xfrm>
            <a:off x="7258049" y="1080929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49535" y="1384301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954587" y="1384301"/>
            <a:ext cx="2303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257256" y="1384301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41" name="Control 2"/>
          <p:cNvSpPr>
            <a:spLocks noChangeArrowheads="1" noChangeShapeType="1"/>
          </p:cNvSpPr>
          <p:nvPr/>
        </p:nvSpPr>
        <p:spPr bwMode="auto">
          <a:xfrm>
            <a:off x="346868" y="2995058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6867" y="3298430"/>
            <a:ext cx="2303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44" name="Control 2"/>
          <p:cNvSpPr>
            <a:spLocks noChangeArrowheads="1" noChangeShapeType="1"/>
          </p:cNvSpPr>
          <p:nvPr/>
        </p:nvSpPr>
        <p:spPr bwMode="auto">
          <a:xfrm>
            <a:off x="2650331" y="2995058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ontrol 2"/>
          <p:cNvSpPr>
            <a:spLocks noChangeArrowheads="1" noChangeShapeType="1"/>
          </p:cNvSpPr>
          <p:nvPr/>
        </p:nvSpPr>
        <p:spPr bwMode="auto">
          <a:xfrm>
            <a:off x="4954587" y="2995058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ontrol 2"/>
          <p:cNvSpPr>
            <a:spLocks noChangeArrowheads="1" noChangeShapeType="1"/>
          </p:cNvSpPr>
          <p:nvPr/>
        </p:nvSpPr>
        <p:spPr bwMode="auto">
          <a:xfrm>
            <a:off x="7258050" y="2995058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649536" y="3298430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954588" y="3298430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257257" y="3298430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53" name="Control 2"/>
          <p:cNvSpPr>
            <a:spLocks noChangeArrowheads="1" noChangeShapeType="1"/>
          </p:cNvSpPr>
          <p:nvPr/>
        </p:nvSpPr>
        <p:spPr bwMode="auto">
          <a:xfrm>
            <a:off x="346867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46866" y="5217245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56" name="Control 2"/>
          <p:cNvSpPr>
            <a:spLocks noChangeArrowheads="1" noChangeShapeType="1"/>
          </p:cNvSpPr>
          <p:nvPr/>
        </p:nvSpPr>
        <p:spPr bwMode="auto">
          <a:xfrm>
            <a:off x="2650330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ontrol 2"/>
          <p:cNvSpPr>
            <a:spLocks noChangeArrowheads="1" noChangeShapeType="1"/>
          </p:cNvSpPr>
          <p:nvPr/>
        </p:nvSpPr>
        <p:spPr bwMode="auto">
          <a:xfrm>
            <a:off x="4954586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Control 2"/>
          <p:cNvSpPr>
            <a:spLocks noChangeArrowheads="1" noChangeShapeType="1"/>
          </p:cNvSpPr>
          <p:nvPr/>
        </p:nvSpPr>
        <p:spPr bwMode="auto">
          <a:xfrm>
            <a:off x="7258049" y="4913873"/>
            <a:ext cx="2303463" cy="1899503"/>
          </a:xfrm>
          <a:prstGeom prst="rect">
            <a:avLst/>
          </a:prstGeom>
          <a:noFill/>
          <a:ln w="57150" algn="in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stioles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Script cole" pitchFamily="2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649535" y="5217245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954587" y="5217245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257256" y="5217245"/>
            <a:ext cx="230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800" b="1" dirty="0" smtClean="0">
                <a:latin typeface="Cursive standard" pitchFamily="2" charset="0"/>
              </a:rPr>
              <a:t>p</a:t>
            </a:r>
            <a:r>
              <a:rPr lang="fr-FR" sz="4800" dirty="0" smtClean="0">
                <a:latin typeface="Cursive standard" pitchFamily="2" charset="0"/>
                <a:cs typeface="Arial" pitchFamily="34" charset="0"/>
              </a:rPr>
              <a:t>rénom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44624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rial Rounded MT Bold" pitchFamily="34" charset="0"/>
              </a:rPr>
              <a:t>Cartes « prénom en cursive »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7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2560" y="3513648"/>
            <a:ext cx="7776864" cy="281852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92560" y="322446"/>
            <a:ext cx="7776864" cy="281852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679">
            <a:off x="1280592" y="593271"/>
            <a:ext cx="3374733" cy="22768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1" y="3573016"/>
            <a:ext cx="3374733" cy="26997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36976" y="346714"/>
            <a:ext cx="3600400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 smtClean="0">
                <a:latin typeface="Arial" pitchFamily="34" charset="0"/>
                <a:cs typeface="Arial" pitchFamily="34" charset="0"/>
              </a:rPr>
              <a:t>ÉCOLE</a:t>
            </a:r>
          </a:p>
          <a:p>
            <a:pPr algn="ctr">
              <a:lnSpc>
                <a:spcPct val="150000"/>
              </a:lnSpc>
            </a:pPr>
            <a:r>
              <a:rPr lang="fr-FR" sz="3600" dirty="0" smtClean="0">
                <a:latin typeface="Arial" pitchFamily="34" charset="0"/>
                <a:cs typeface="Arial" pitchFamily="34" charset="0"/>
              </a:rPr>
              <a:t>école</a:t>
            </a:r>
          </a:p>
          <a:p>
            <a:pPr algn="ctr">
              <a:lnSpc>
                <a:spcPct val="150000"/>
              </a:lnSpc>
            </a:pPr>
            <a:r>
              <a:rPr lang="fr-FR" sz="4400" dirty="0" smtClean="0">
                <a:latin typeface="Cursive standard" pitchFamily="2" charset="0"/>
              </a:rPr>
              <a:t>école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36976" y="3537915"/>
            <a:ext cx="3600400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 smtClean="0">
                <a:latin typeface="Arial" pitchFamily="34" charset="0"/>
                <a:cs typeface="Arial" pitchFamily="34" charset="0"/>
              </a:rPr>
              <a:t>MAISON</a:t>
            </a:r>
          </a:p>
          <a:p>
            <a:pPr algn="ctr">
              <a:lnSpc>
                <a:spcPct val="150000"/>
              </a:lnSpc>
            </a:pPr>
            <a:r>
              <a:rPr lang="fr-FR" sz="3600" dirty="0" smtClean="0">
                <a:latin typeface="Arial" pitchFamily="34" charset="0"/>
                <a:cs typeface="Arial" pitchFamily="34" charset="0"/>
              </a:rPr>
              <a:t>maison</a:t>
            </a:r>
          </a:p>
          <a:p>
            <a:pPr algn="ctr">
              <a:lnSpc>
                <a:spcPct val="150000"/>
              </a:lnSpc>
            </a:pPr>
            <a:r>
              <a:rPr lang="fr-FR" sz="4400" dirty="0" smtClean="0">
                <a:latin typeface="Cursive standard" pitchFamily="2" charset="0"/>
              </a:rPr>
              <a:t>maison</a:t>
            </a:r>
          </a:p>
        </p:txBody>
      </p:sp>
    </p:spTree>
    <p:extLst>
      <p:ext uri="{BB962C8B-B14F-4D97-AF65-F5344CB8AC3E}">
        <p14:creationId xmlns:p14="http://schemas.microsoft.com/office/powerpoint/2010/main" val="42815533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144</Words>
  <Application>Microsoft Office PowerPoint</Application>
  <PresentationFormat>Format A4 (210 x 297 mm)</PresentationFormat>
  <Paragraphs>341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14</cp:revision>
  <cp:lastPrinted>2016-03-15T12:59:49Z</cp:lastPrinted>
  <dcterms:created xsi:type="dcterms:W3CDTF">2014-09-11T19:14:20Z</dcterms:created>
  <dcterms:modified xsi:type="dcterms:W3CDTF">2017-04-02T11:22:25Z</dcterms:modified>
</cp:coreProperties>
</file>