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0" r:id="rId6"/>
    <p:sldId id="261" r:id="rId7"/>
    <p:sldId id="259" r:id="rId8"/>
    <p:sldId id="262" r:id="rId9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29" autoAdjust="0"/>
    <p:restoredTop sz="94660"/>
  </p:normalViewPr>
  <p:slideViewPr>
    <p:cSldViewPr>
      <p:cViewPr varScale="1">
        <p:scale>
          <a:sx n="83" d="100"/>
          <a:sy n="83" d="100"/>
        </p:scale>
        <p:origin x="-3252" y="-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B9FC6-6FA9-4257-8FB4-30A3BB75C976}" type="datetimeFigureOut">
              <a:rPr lang="fr-FR" smtClean="0"/>
              <a:t>25/06/2015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D475D-DBD1-4BE8-808F-4C521A5A74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9943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B9FC6-6FA9-4257-8FB4-30A3BB75C976}" type="datetimeFigureOut">
              <a:rPr lang="fr-FR" smtClean="0"/>
              <a:t>25/06/2015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D475D-DBD1-4BE8-808F-4C521A5A74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6858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B9FC6-6FA9-4257-8FB4-30A3BB75C976}" type="datetimeFigureOut">
              <a:rPr lang="fr-FR" smtClean="0"/>
              <a:t>25/06/2015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D475D-DBD1-4BE8-808F-4C521A5A74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9061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B9FC6-6FA9-4257-8FB4-30A3BB75C976}" type="datetimeFigureOut">
              <a:rPr lang="fr-FR" smtClean="0"/>
              <a:t>25/06/2015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D475D-DBD1-4BE8-808F-4C521A5A74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5692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B9FC6-6FA9-4257-8FB4-30A3BB75C976}" type="datetimeFigureOut">
              <a:rPr lang="fr-FR" smtClean="0"/>
              <a:t>25/06/2015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D475D-DBD1-4BE8-808F-4C521A5A74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1858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B9FC6-6FA9-4257-8FB4-30A3BB75C976}" type="datetimeFigureOut">
              <a:rPr lang="fr-FR" smtClean="0"/>
              <a:t>25/06/2015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D475D-DBD1-4BE8-808F-4C521A5A74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5972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B9FC6-6FA9-4257-8FB4-30A3BB75C976}" type="datetimeFigureOut">
              <a:rPr lang="fr-FR" smtClean="0"/>
              <a:t>25/06/2015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D475D-DBD1-4BE8-808F-4C521A5A74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4623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B9FC6-6FA9-4257-8FB4-30A3BB75C976}" type="datetimeFigureOut">
              <a:rPr lang="fr-FR" smtClean="0"/>
              <a:t>25/06/2015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D475D-DBD1-4BE8-808F-4C521A5A74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6818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B9FC6-6FA9-4257-8FB4-30A3BB75C976}" type="datetimeFigureOut">
              <a:rPr lang="fr-FR" smtClean="0"/>
              <a:t>25/06/2015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D475D-DBD1-4BE8-808F-4C521A5A74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0458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B9FC6-6FA9-4257-8FB4-30A3BB75C976}" type="datetimeFigureOut">
              <a:rPr lang="fr-FR" smtClean="0"/>
              <a:t>25/06/2015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D475D-DBD1-4BE8-808F-4C521A5A74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3366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B9FC6-6FA9-4257-8FB4-30A3BB75C976}" type="datetimeFigureOut">
              <a:rPr lang="fr-FR" smtClean="0"/>
              <a:t>25/06/2015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D475D-DBD1-4BE8-808F-4C521A5A74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3477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B9FC6-6FA9-4257-8FB4-30A3BB75C976}" type="datetimeFigureOut">
              <a:rPr lang="fr-FR" smtClean="0"/>
              <a:t>25/06/2015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D475D-DBD1-4BE8-808F-4C521A5A74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2094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7936872"/>
              </p:ext>
            </p:extLst>
          </p:nvPr>
        </p:nvGraphicFramePr>
        <p:xfrm>
          <a:off x="116632" y="107504"/>
          <a:ext cx="6624736" cy="89827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2368"/>
                <a:gridCol w="3312368"/>
              </a:tblGrid>
              <a:tr h="2232248">
                <a:tc>
                  <a:txBody>
                    <a:bodyPr/>
                    <a:lstStyle/>
                    <a:p>
                      <a:pPr algn="ctr"/>
                      <a:r>
                        <a:rPr lang="fr-FR" sz="7200" b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JE</a:t>
                      </a:r>
                      <a:endParaRPr lang="fr-FR" sz="7200" b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200" b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TU</a:t>
                      </a:r>
                      <a:endParaRPr lang="fr-FR" sz="7200" b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32248">
                <a:tc>
                  <a:txBody>
                    <a:bodyPr/>
                    <a:lstStyle/>
                    <a:p>
                      <a:pPr algn="ctr"/>
                      <a:r>
                        <a:rPr lang="fr-FR" sz="6400" b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IL/ELLE</a:t>
                      </a:r>
                      <a:endParaRPr lang="fr-FR" sz="6400" b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200" b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ON</a:t>
                      </a:r>
                      <a:endParaRPr lang="fr-FR" sz="7200" b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32248">
                <a:tc>
                  <a:txBody>
                    <a:bodyPr/>
                    <a:lstStyle/>
                    <a:p>
                      <a:pPr algn="ctr"/>
                      <a:r>
                        <a:rPr lang="fr-FR" sz="7200" b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NOUS</a:t>
                      </a:r>
                      <a:endParaRPr lang="fr-FR" sz="7200" b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200" b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VOUS</a:t>
                      </a:r>
                      <a:endParaRPr lang="fr-FR" sz="7200" b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322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200" b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ILS/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200" b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ELLES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200" b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0111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2649029"/>
              </p:ext>
            </p:extLst>
          </p:nvPr>
        </p:nvGraphicFramePr>
        <p:xfrm>
          <a:off x="116632" y="107504"/>
          <a:ext cx="6624736" cy="89827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24736"/>
              </a:tblGrid>
              <a:tr h="2232248">
                <a:tc>
                  <a:txBody>
                    <a:bodyPr/>
                    <a:lstStyle/>
                    <a:p>
                      <a:pPr algn="ctr"/>
                      <a:r>
                        <a:rPr lang="fr-FR" sz="7200" b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PRÉSENT</a:t>
                      </a:r>
                      <a:endParaRPr lang="fr-FR" sz="7200" b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32248">
                <a:tc>
                  <a:txBody>
                    <a:bodyPr/>
                    <a:lstStyle/>
                    <a:p>
                      <a:pPr algn="ctr"/>
                      <a:r>
                        <a:rPr lang="fr-FR" sz="7200" b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FUTUR</a:t>
                      </a:r>
                      <a:endParaRPr lang="fr-FR" sz="6400" b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32248">
                <a:tc>
                  <a:txBody>
                    <a:bodyPr/>
                    <a:lstStyle/>
                    <a:p>
                      <a:pPr algn="ctr"/>
                      <a:r>
                        <a:rPr lang="fr-FR" sz="7200" b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IMPARFAIT</a:t>
                      </a:r>
                      <a:endParaRPr lang="fr-FR" sz="7200" b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32248">
                <a:tc>
                  <a:txBody>
                    <a:bodyPr/>
                    <a:lstStyle/>
                    <a:p>
                      <a:pPr algn="ctr"/>
                      <a:r>
                        <a:rPr lang="fr-FR" sz="7200" b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PASSÉ</a:t>
                      </a:r>
                      <a:r>
                        <a:rPr lang="fr-FR" sz="7200" b="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 COMPOSÉ</a:t>
                      </a:r>
                      <a:endParaRPr lang="fr-FR" sz="7200" b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764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083657"/>
              </p:ext>
            </p:extLst>
          </p:nvPr>
        </p:nvGraphicFramePr>
        <p:xfrm>
          <a:off x="116632" y="107504"/>
          <a:ext cx="6624736" cy="8928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24736"/>
              </a:tblGrid>
              <a:tr h="2232248">
                <a:tc>
                  <a:txBody>
                    <a:bodyPr/>
                    <a:lstStyle/>
                    <a:p>
                      <a:pPr algn="ctr"/>
                      <a:r>
                        <a:rPr lang="fr-FR" sz="6600" b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PASSÉ SIMPLE</a:t>
                      </a:r>
                      <a:endParaRPr lang="fr-FR" sz="6600" b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32248">
                <a:tc>
                  <a:txBody>
                    <a:bodyPr/>
                    <a:lstStyle/>
                    <a:p>
                      <a:pPr algn="ctr"/>
                      <a:r>
                        <a:rPr lang="fr-FR" sz="6000" b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CONDITIONNEL</a:t>
                      </a:r>
                      <a:endParaRPr lang="fr-FR" sz="5400" b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32248">
                <a:tc>
                  <a:txBody>
                    <a:bodyPr/>
                    <a:lstStyle/>
                    <a:p>
                      <a:pPr algn="ctr"/>
                      <a:r>
                        <a:rPr lang="fr-FR" sz="6600" b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PLUS-QUE-PARFAIT</a:t>
                      </a:r>
                      <a:endParaRPr lang="fr-FR" sz="6600" b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32248">
                <a:tc>
                  <a:txBody>
                    <a:bodyPr/>
                    <a:lstStyle/>
                    <a:p>
                      <a:pPr algn="ctr"/>
                      <a:r>
                        <a:rPr lang="fr-FR" sz="6600" b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FUTUR ANTÉRIEUR</a:t>
                      </a:r>
                      <a:endParaRPr lang="fr-FR" sz="6600" b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9321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5013364"/>
              </p:ext>
            </p:extLst>
          </p:nvPr>
        </p:nvGraphicFramePr>
        <p:xfrm>
          <a:off x="116632" y="107504"/>
          <a:ext cx="6624736" cy="2232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24736"/>
              </a:tblGrid>
              <a:tr h="2232248">
                <a:tc>
                  <a:txBody>
                    <a:bodyPr/>
                    <a:lstStyle/>
                    <a:p>
                      <a:pPr algn="ctr"/>
                      <a:r>
                        <a:rPr lang="fr-FR" sz="6600" b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IMPÉRATIF</a:t>
                      </a:r>
                      <a:endParaRPr lang="fr-FR" sz="6600" b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1694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2674013"/>
              </p:ext>
            </p:extLst>
          </p:nvPr>
        </p:nvGraphicFramePr>
        <p:xfrm>
          <a:off x="116632" y="107504"/>
          <a:ext cx="6624736" cy="8928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2368"/>
                <a:gridCol w="3312368"/>
              </a:tblGrid>
              <a:tr h="2232248"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PENSER</a:t>
                      </a:r>
                      <a:endParaRPr lang="fr-FR" sz="4800" b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RESTER</a:t>
                      </a:r>
                      <a:endParaRPr lang="fr-FR" sz="4800" b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32248"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UTILISER</a:t>
                      </a:r>
                      <a:endParaRPr lang="fr-FR" sz="4800" b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LANCER</a:t>
                      </a:r>
                      <a:endParaRPr lang="fr-FR" sz="4800" b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32248"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NAGER</a:t>
                      </a:r>
                      <a:endParaRPr lang="fr-FR" sz="4800" b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PLACER</a:t>
                      </a:r>
                      <a:endParaRPr lang="fr-FR" sz="4800" b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32248"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VOYAGER</a:t>
                      </a:r>
                      <a:endParaRPr lang="fr-FR" sz="4800" b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APPUYER</a:t>
                      </a:r>
                      <a:endParaRPr lang="fr-FR" sz="4800" b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8365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9262943"/>
              </p:ext>
            </p:extLst>
          </p:nvPr>
        </p:nvGraphicFramePr>
        <p:xfrm>
          <a:off x="116632" y="107504"/>
          <a:ext cx="6624736" cy="8928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2368"/>
                <a:gridCol w="3312368"/>
              </a:tblGrid>
              <a:tr h="2232248"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FINIR</a:t>
                      </a:r>
                      <a:endParaRPr lang="fr-FR" sz="4800" b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CHOISIR</a:t>
                      </a:r>
                      <a:endParaRPr lang="fr-FR" sz="4800" b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32248"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SALIR</a:t>
                      </a:r>
                      <a:endParaRPr lang="fr-FR" sz="4800" b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GROSSIR</a:t>
                      </a:r>
                      <a:endParaRPr lang="fr-FR" sz="4800" b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32248"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GRANDIR</a:t>
                      </a:r>
                      <a:endParaRPr lang="fr-FR" sz="4800" b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NOURRIR</a:t>
                      </a:r>
                      <a:endParaRPr lang="fr-FR" sz="4800" b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32248"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BONDIR</a:t>
                      </a:r>
                      <a:endParaRPr lang="fr-FR" sz="4800" b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RÉUSSIR</a:t>
                      </a:r>
                      <a:endParaRPr lang="fr-FR" sz="4800" b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8779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2362099"/>
              </p:ext>
            </p:extLst>
          </p:nvPr>
        </p:nvGraphicFramePr>
        <p:xfrm>
          <a:off x="116632" y="107504"/>
          <a:ext cx="6624736" cy="8928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2368"/>
                <a:gridCol w="3312368"/>
              </a:tblGrid>
              <a:tr h="2232248"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ÊTRE</a:t>
                      </a:r>
                      <a:endParaRPr lang="fr-FR" sz="4800" b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AVOIR</a:t>
                      </a:r>
                      <a:endParaRPr lang="fr-FR" sz="4800" b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32248"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ALLER</a:t>
                      </a:r>
                      <a:endParaRPr lang="fr-FR" sz="4800" b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PRENDRE</a:t>
                      </a:r>
                      <a:endParaRPr lang="fr-FR" sz="4800" b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32248"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VENIR</a:t>
                      </a:r>
                      <a:endParaRPr lang="fr-FR" sz="4800" b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PARTIR</a:t>
                      </a:r>
                      <a:endParaRPr lang="fr-FR" sz="4800" b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32248"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POUVOIR</a:t>
                      </a:r>
                      <a:endParaRPr lang="fr-FR" sz="4800" b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VOULOIR</a:t>
                      </a:r>
                      <a:endParaRPr lang="fr-FR" sz="4800" b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26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284744"/>
              </p:ext>
            </p:extLst>
          </p:nvPr>
        </p:nvGraphicFramePr>
        <p:xfrm>
          <a:off x="116632" y="107504"/>
          <a:ext cx="6624736" cy="4464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2368"/>
                <a:gridCol w="3312368"/>
              </a:tblGrid>
              <a:tr h="2232248"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DIRE</a:t>
                      </a:r>
                      <a:endParaRPr lang="fr-FR" sz="4800" b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FAIRE</a:t>
                      </a:r>
                      <a:endParaRPr lang="fr-FR" sz="4800" b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32248"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VOIR</a:t>
                      </a:r>
                      <a:endParaRPr lang="fr-FR" sz="4800" b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PARTIR</a:t>
                      </a:r>
                      <a:endParaRPr lang="fr-FR" sz="4800" b="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369820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49</Words>
  <Application>Microsoft Office PowerPoint</Application>
  <PresentationFormat>Affichage à l'écran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Gaelle</dc:creator>
  <cp:lastModifiedBy>Gaelle</cp:lastModifiedBy>
  <cp:revision>3</cp:revision>
  <dcterms:created xsi:type="dcterms:W3CDTF">2015-03-03T14:22:01Z</dcterms:created>
  <dcterms:modified xsi:type="dcterms:W3CDTF">2015-06-25T11:09:33Z</dcterms:modified>
</cp:coreProperties>
</file>