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59" r:id="rId8"/>
    <p:sldId id="262" r:id="rId9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60"/>
  </p:normalViewPr>
  <p:slideViewPr>
    <p:cSldViewPr>
      <p:cViewPr varScale="1">
        <p:scale>
          <a:sx n="83" d="100"/>
          <a:sy n="83" d="100"/>
        </p:scale>
        <p:origin x="-325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94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85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06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69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85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97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62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81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5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36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477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B9FC6-6FA9-4257-8FB4-30A3BB75C976}" type="datetimeFigureOut">
              <a:rPr lang="fr-FR" smtClean="0"/>
              <a:t>25/06/2015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D475D-DBD1-4BE8-808F-4C521A5A74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209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36872"/>
              </p:ext>
            </p:extLst>
          </p:nvPr>
        </p:nvGraphicFramePr>
        <p:xfrm>
          <a:off x="116632" y="107504"/>
          <a:ext cx="6624736" cy="898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3312368"/>
              </a:tblGrid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JE</a:t>
                      </a:r>
                      <a:endParaRPr lang="fr-FR" sz="72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TU</a:t>
                      </a:r>
                      <a:endParaRPr lang="fr-FR" sz="72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64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IL/ELLE</a:t>
                      </a:r>
                      <a:endParaRPr lang="fr-FR" sz="64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ON</a:t>
                      </a:r>
                      <a:endParaRPr lang="fr-FR" sz="72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NOUS</a:t>
                      </a:r>
                      <a:endParaRPr lang="fr-FR" sz="72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VOUS</a:t>
                      </a:r>
                      <a:endParaRPr lang="fr-FR" sz="72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ILS/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ELLES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2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11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649029"/>
              </p:ext>
            </p:extLst>
          </p:nvPr>
        </p:nvGraphicFramePr>
        <p:xfrm>
          <a:off x="116632" y="107504"/>
          <a:ext cx="6624736" cy="8982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/>
              </a:tblGrid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PRÉSENT</a:t>
                      </a:r>
                      <a:endParaRPr lang="fr-FR" sz="72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FUTUR</a:t>
                      </a:r>
                      <a:endParaRPr lang="fr-FR" sz="64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IMPARFAIT</a:t>
                      </a:r>
                      <a:endParaRPr lang="fr-FR" sz="72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72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PASSÉ</a:t>
                      </a:r>
                      <a:r>
                        <a:rPr lang="fr-FR" sz="7200" b="0" baseline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 COMPOSÉ</a:t>
                      </a:r>
                      <a:endParaRPr lang="fr-FR" sz="72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6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083657"/>
              </p:ext>
            </p:extLst>
          </p:nvPr>
        </p:nvGraphicFramePr>
        <p:xfrm>
          <a:off x="116632" y="107504"/>
          <a:ext cx="6624736" cy="892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/>
              </a:tblGrid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PASSÉ SIMPLE</a:t>
                      </a:r>
                      <a:endParaRPr lang="fr-FR" sz="6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60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CONDITIONNEL</a:t>
                      </a:r>
                      <a:endParaRPr lang="fr-FR" sz="54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PLUS-QUE-PARFAIT</a:t>
                      </a:r>
                      <a:endParaRPr lang="fr-FR" sz="6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FUTUR ANTÉRIEUR</a:t>
                      </a:r>
                      <a:endParaRPr lang="fr-FR" sz="6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32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013364"/>
              </p:ext>
            </p:extLst>
          </p:nvPr>
        </p:nvGraphicFramePr>
        <p:xfrm>
          <a:off x="116632" y="107504"/>
          <a:ext cx="6624736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/>
              </a:tblGrid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66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IMPÉRATIF</a:t>
                      </a:r>
                      <a:endParaRPr lang="fr-FR" sz="66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69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74013"/>
              </p:ext>
            </p:extLst>
          </p:nvPr>
        </p:nvGraphicFramePr>
        <p:xfrm>
          <a:off x="116632" y="107504"/>
          <a:ext cx="6624736" cy="892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3312368"/>
              </a:tblGrid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PENSER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RESTER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UTILISER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LANCER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NAGER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PLACER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VOYAGER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APPUYER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365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262943"/>
              </p:ext>
            </p:extLst>
          </p:nvPr>
        </p:nvGraphicFramePr>
        <p:xfrm>
          <a:off x="116632" y="107504"/>
          <a:ext cx="6624736" cy="892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3312368"/>
              </a:tblGrid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FINIR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CHOISIR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SALIR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GROSSIR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GRANDIR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NOURRIR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BONDIR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RÉUSSIR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77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62099"/>
              </p:ext>
            </p:extLst>
          </p:nvPr>
        </p:nvGraphicFramePr>
        <p:xfrm>
          <a:off x="116632" y="107504"/>
          <a:ext cx="6624736" cy="8928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3312368"/>
              </a:tblGrid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ÊTRE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AVOIR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ALLER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PRENDRE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VENIR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PARTIR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POUVOIR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VOULOIR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6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4744"/>
              </p:ext>
            </p:extLst>
          </p:nvPr>
        </p:nvGraphicFramePr>
        <p:xfrm>
          <a:off x="116632" y="107504"/>
          <a:ext cx="6624736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3312368"/>
              </a:tblGrid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DIRE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FAIRE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VOIR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Arial Rounded MT Bold" pitchFamily="34" charset="0"/>
                        </a:rPr>
                        <a:t>PARTIR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Arial Rounded MT Bold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6982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49</Words>
  <Application>Microsoft Office PowerPoint</Application>
  <PresentationFormat>Affichage à l'écran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</cp:lastModifiedBy>
  <cp:revision>3</cp:revision>
  <dcterms:created xsi:type="dcterms:W3CDTF">2015-03-03T14:22:01Z</dcterms:created>
  <dcterms:modified xsi:type="dcterms:W3CDTF">2015-06-25T11:09:33Z</dcterms:modified>
</cp:coreProperties>
</file>