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28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53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CC01F-7176-42BA-8C0F-602175EF0A93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AC892-8DBB-46A3-97B1-18206C36F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161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90737929"/>
              </p:ext>
            </p:extLst>
          </p:nvPr>
        </p:nvGraphicFramePr>
        <p:xfrm>
          <a:off x="211589" y="116630"/>
          <a:ext cx="9649072" cy="662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2268"/>
                <a:gridCol w="2412268"/>
                <a:gridCol w="2412268"/>
                <a:gridCol w="2412268"/>
              </a:tblGrid>
              <a:tr h="165618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61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61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618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859413" y="549275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3271713" y="54868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2" name="Espace réservé du texte 9"/>
          <p:cNvSpPr>
            <a:spLocks noGrp="1"/>
          </p:cNvSpPr>
          <p:nvPr>
            <p:ph type="body" sz="quarter" idx="12" hasCustomPrompt="1"/>
          </p:nvPr>
        </p:nvSpPr>
        <p:spPr>
          <a:xfrm>
            <a:off x="5684197" y="54868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8089506" y="547296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4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859661" y="227687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5" hasCustomPrompt="1"/>
          </p:nvPr>
        </p:nvSpPr>
        <p:spPr>
          <a:xfrm>
            <a:off x="3271550" y="228109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6" name="Espace réservé du texte 9"/>
          <p:cNvSpPr>
            <a:spLocks noGrp="1"/>
          </p:cNvSpPr>
          <p:nvPr>
            <p:ph type="body" sz="quarter" idx="16" hasCustomPrompt="1"/>
          </p:nvPr>
        </p:nvSpPr>
        <p:spPr>
          <a:xfrm>
            <a:off x="5684197" y="227687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7" name="Espace réservé du texte 9"/>
          <p:cNvSpPr>
            <a:spLocks noGrp="1"/>
          </p:cNvSpPr>
          <p:nvPr>
            <p:ph type="body" sz="quarter" idx="17" hasCustomPrompt="1"/>
          </p:nvPr>
        </p:nvSpPr>
        <p:spPr>
          <a:xfrm>
            <a:off x="8089507" y="228109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8" name="Espace réservé du texte 9"/>
          <p:cNvSpPr>
            <a:spLocks noGrp="1"/>
          </p:cNvSpPr>
          <p:nvPr>
            <p:ph type="body" sz="quarter" idx="18" hasCustomPrompt="1"/>
          </p:nvPr>
        </p:nvSpPr>
        <p:spPr>
          <a:xfrm>
            <a:off x="859661" y="400506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9" name="Espace réservé du texte 9"/>
          <p:cNvSpPr>
            <a:spLocks noGrp="1"/>
          </p:cNvSpPr>
          <p:nvPr>
            <p:ph type="body" sz="quarter" idx="19" hasCustomPrompt="1"/>
          </p:nvPr>
        </p:nvSpPr>
        <p:spPr>
          <a:xfrm>
            <a:off x="859661" y="566124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0" name="Espace réservé du texte 9"/>
          <p:cNvSpPr>
            <a:spLocks noGrp="1"/>
          </p:cNvSpPr>
          <p:nvPr>
            <p:ph type="body" sz="quarter" idx="20" hasCustomPrompt="1"/>
          </p:nvPr>
        </p:nvSpPr>
        <p:spPr>
          <a:xfrm>
            <a:off x="3280000" y="399114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1" name="Espace réservé du texte 9"/>
          <p:cNvSpPr>
            <a:spLocks noGrp="1"/>
          </p:cNvSpPr>
          <p:nvPr>
            <p:ph type="body" sz="quarter" idx="21" hasCustomPrompt="1"/>
          </p:nvPr>
        </p:nvSpPr>
        <p:spPr>
          <a:xfrm>
            <a:off x="3280000" y="566556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2" name="Espace réservé du texte 9"/>
          <p:cNvSpPr>
            <a:spLocks noGrp="1"/>
          </p:cNvSpPr>
          <p:nvPr>
            <p:ph type="body" sz="quarter" idx="22" hasCustomPrompt="1"/>
          </p:nvPr>
        </p:nvSpPr>
        <p:spPr>
          <a:xfrm>
            <a:off x="5690691" y="4003015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3" name="Espace réservé du texte 9"/>
          <p:cNvSpPr>
            <a:spLocks noGrp="1"/>
          </p:cNvSpPr>
          <p:nvPr>
            <p:ph type="body" sz="quarter" idx="23" hasCustomPrompt="1"/>
          </p:nvPr>
        </p:nvSpPr>
        <p:spPr>
          <a:xfrm>
            <a:off x="5684197" y="566124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4" name="Espace réservé du texte 9"/>
          <p:cNvSpPr>
            <a:spLocks noGrp="1"/>
          </p:cNvSpPr>
          <p:nvPr>
            <p:ph type="body" sz="quarter" idx="24" hasCustomPrompt="1"/>
          </p:nvPr>
        </p:nvSpPr>
        <p:spPr>
          <a:xfrm>
            <a:off x="8101382" y="399114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5" name="Espace réservé du texte 9"/>
          <p:cNvSpPr>
            <a:spLocks noGrp="1"/>
          </p:cNvSpPr>
          <p:nvPr>
            <p:ph type="body" sz="quarter" idx="25" hasCustomPrompt="1"/>
          </p:nvPr>
        </p:nvSpPr>
        <p:spPr>
          <a:xfrm>
            <a:off x="8101381" y="5689311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7" name="ZoneTexte 26"/>
          <p:cNvSpPr txBox="1"/>
          <p:nvPr userDrawn="1"/>
        </p:nvSpPr>
        <p:spPr>
          <a:xfrm rot="16200000">
            <a:off x="-1137444" y="5571331"/>
            <a:ext cx="2427288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http://www.mysticlolly-leblog.fr</a:t>
            </a:r>
          </a:p>
        </p:txBody>
      </p:sp>
    </p:spTree>
    <p:extLst>
      <p:ext uri="{BB962C8B-B14F-4D97-AF65-F5344CB8AC3E}">
        <p14:creationId xmlns:p14="http://schemas.microsoft.com/office/powerpoint/2010/main" val="47719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40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65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90407308"/>
              </p:ext>
            </p:extLst>
          </p:nvPr>
        </p:nvGraphicFramePr>
        <p:xfrm>
          <a:off x="488504" y="72008"/>
          <a:ext cx="9289032" cy="6741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8"/>
                <a:gridCol w="2322258"/>
                <a:gridCol w="2322258"/>
                <a:gridCol w="2322258"/>
              </a:tblGrid>
              <a:tr h="84267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4267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 userDrawn="1"/>
        </p:nvSpPr>
        <p:spPr>
          <a:xfrm rot="16200000">
            <a:off x="-1137444" y="5571331"/>
            <a:ext cx="2427288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http://www.mysticlolly-leblog.fr</a:t>
            </a:r>
          </a:p>
        </p:txBody>
      </p:sp>
      <p:sp>
        <p:nvSpPr>
          <p:cNvPr id="9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992560" y="261243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 hasCustomPrompt="1"/>
          </p:nvPr>
        </p:nvSpPr>
        <p:spPr>
          <a:xfrm>
            <a:off x="3296816" y="26064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16" hasCustomPrompt="1"/>
          </p:nvPr>
        </p:nvSpPr>
        <p:spPr>
          <a:xfrm>
            <a:off x="5673080" y="26064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2" name="Espace réservé du texte 9"/>
          <p:cNvSpPr>
            <a:spLocks noGrp="1"/>
          </p:cNvSpPr>
          <p:nvPr>
            <p:ph type="body" sz="quarter" idx="17" hasCustomPrompt="1"/>
          </p:nvPr>
        </p:nvSpPr>
        <p:spPr>
          <a:xfrm>
            <a:off x="7977336" y="26064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3" name="Espace réservé du texte 9"/>
          <p:cNvSpPr>
            <a:spLocks noGrp="1"/>
          </p:cNvSpPr>
          <p:nvPr>
            <p:ph type="body" sz="quarter" idx="18" hasCustomPrompt="1"/>
          </p:nvPr>
        </p:nvSpPr>
        <p:spPr>
          <a:xfrm>
            <a:off x="992560" y="112474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4" name="Espace réservé du texte 9"/>
          <p:cNvSpPr>
            <a:spLocks noGrp="1"/>
          </p:cNvSpPr>
          <p:nvPr>
            <p:ph type="body" sz="quarter" idx="19" hasCustomPrompt="1"/>
          </p:nvPr>
        </p:nvSpPr>
        <p:spPr>
          <a:xfrm>
            <a:off x="992560" y="191683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20" hasCustomPrompt="1"/>
          </p:nvPr>
        </p:nvSpPr>
        <p:spPr>
          <a:xfrm>
            <a:off x="992560" y="278092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6" name="Espace réservé du texte 9"/>
          <p:cNvSpPr>
            <a:spLocks noGrp="1"/>
          </p:cNvSpPr>
          <p:nvPr>
            <p:ph type="body" sz="quarter" idx="21" hasCustomPrompt="1"/>
          </p:nvPr>
        </p:nvSpPr>
        <p:spPr>
          <a:xfrm>
            <a:off x="3296816" y="112474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7" name="Espace réservé du texte 9"/>
          <p:cNvSpPr>
            <a:spLocks noGrp="1"/>
          </p:cNvSpPr>
          <p:nvPr>
            <p:ph type="body" sz="quarter" idx="22" hasCustomPrompt="1"/>
          </p:nvPr>
        </p:nvSpPr>
        <p:spPr>
          <a:xfrm>
            <a:off x="992560" y="364502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8" name="Espace réservé du texte 9"/>
          <p:cNvSpPr>
            <a:spLocks noGrp="1"/>
          </p:cNvSpPr>
          <p:nvPr>
            <p:ph type="body" sz="quarter" idx="23" hasCustomPrompt="1"/>
          </p:nvPr>
        </p:nvSpPr>
        <p:spPr>
          <a:xfrm>
            <a:off x="992560" y="4479001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19" name="Espace réservé du texte 9"/>
          <p:cNvSpPr>
            <a:spLocks noGrp="1"/>
          </p:cNvSpPr>
          <p:nvPr>
            <p:ph type="body" sz="quarter" idx="24" hasCustomPrompt="1"/>
          </p:nvPr>
        </p:nvSpPr>
        <p:spPr>
          <a:xfrm>
            <a:off x="992560" y="530120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0" name="Espace réservé du texte 9"/>
          <p:cNvSpPr>
            <a:spLocks noGrp="1"/>
          </p:cNvSpPr>
          <p:nvPr>
            <p:ph type="body" sz="quarter" idx="25" hasCustomPrompt="1"/>
          </p:nvPr>
        </p:nvSpPr>
        <p:spPr>
          <a:xfrm>
            <a:off x="992560" y="616530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1" name="Espace réservé du texte 9"/>
          <p:cNvSpPr>
            <a:spLocks noGrp="1"/>
          </p:cNvSpPr>
          <p:nvPr>
            <p:ph type="body" sz="quarter" idx="26" hasCustomPrompt="1"/>
          </p:nvPr>
        </p:nvSpPr>
        <p:spPr>
          <a:xfrm>
            <a:off x="3296816" y="191683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2" name="Espace réservé du texte 9"/>
          <p:cNvSpPr>
            <a:spLocks noGrp="1"/>
          </p:cNvSpPr>
          <p:nvPr>
            <p:ph type="body" sz="quarter" idx="27" hasCustomPrompt="1"/>
          </p:nvPr>
        </p:nvSpPr>
        <p:spPr>
          <a:xfrm>
            <a:off x="3296816" y="278092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3" name="Espace réservé du texte 9"/>
          <p:cNvSpPr>
            <a:spLocks noGrp="1"/>
          </p:cNvSpPr>
          <p:nvPr>
            <p:ph type="body" sz="quarter" idx="28" hasCustomPrompt="1"/>
          </p:nvPr>
        </p:nvSpPr>
        <p:spPr>
          <a:xfrm>
            <a:off x="3296816" y="364502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4" name="Espace réservé du texte 9"/>
          <p:cNvSpPr>
            <a:spLocks noGrp="1"/>
          </p:cNvSpPr>
          <p:nvPr>
            <p:ph type="body" sz="quarter" idx="29" hasCustomPrompt="1"/>
          </p:nvPr>
        </p:nvSpPr>
        <p:spPr>
          <a:xfrm>
            <a:off x="3296816" y="4493587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5" name="Espace réservé du texte 9"/>
          <p:cNvSpPr>
            <a:spLocks noGrp="1"/>
          </p:cNvSpPr>
          <p:nvPr>
            <p:ph type="body" sz="quarter" idx="30" hasCustomPrompt="1"/>
          </p:nvPr>
        </p:nvSpPr>
        <p:spPr>
          <a:xfrm>
            <a:off x="3296816" y="530120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6" name="Espace réservé du texte 9"/>
          <p:cNvSpPr>
            <a:spLocks noGrp="1"/>
          </p:cNvSpPr>
          <p:nvPr>
            <p:ph type="body" sz="quarter" idx="31" hasCustomPrompt="1"/>
          </p:nvPr>
        </p:nvSpPr>
        <p:spPr>
          <a:xfrm>
            <a:off x="3296816" y="616530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7" name="Espace réservé du texte 9"/>
          <p:cNvSpPr>
            <a:spLocks noGrp="1"/>
          </p:cNvSpPr>
          <p:nvPr>
            <p:ph type="body" sz="quarter" idx="32" hasCustomPrompt="1"/>
          </p:nvPr>
        </p:nvSpPr>
        <p:spPr>
          <a:xfrm>
            <a:off x="5673080" y="112474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8" name="Espace réservé du texte 9"/>
          <p:cNvSpPr>
            <a:spLocks noGrp="1"/>
          </p:cNvSpPr>
          <p:nvPr>
            <p:ph type="body" sz="quarter" idx="33" hasCustomPrompt="1"/>
          </p:nvPr>
        </p:nvSpPr>
        <p:spPr>
          <a:xfrm>
            <a:off x="7977336" y="112474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29" name="Espace réservé du texte 9"/>
          <p:cNvSpPr>
            <a:spLocks noGrp="1"/>
          </p:cNvSpPr>
          <p:nvPr>
            <p:ph type="body" sz="quarter" idx="34" hasCustomPrompt="1"/>
          </p:nvPr>
        </p:nvSpPr>
        <p:spPr>
          <a:xfrm>
            <a:off x="5673080" y="191683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0" name="Espace réservé du texte 9"/>
          <p:cNvSpPr>
            <a:spLocks noGrp="1"/>
          </p:cNvSpPr>
          <p:nvPr>
            <p:ph type="body" sz="quarter" idx="35" hasCustomPrompt="1"/>
          </p:nvPr>
        </p:nvSpPr>
        <p:spPr>
          <a:xfrm>
            <a:off x="7977336" y="1916832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1" name="Espace réservé du texte 9"/>
          <p:cNvSpPr>
            <a:spLocks noGrp="1"/>
          </p:cNvSpPr>
          <p:nvPr>
            <p:ph type="body" sz="quarter" idx="36" hasCustomPrompt="1"/>
          </p:nvPr>
        </p:nvSpPr>
        <p:spPr>
          <a:xfrm>
            <a:off x="7977336" y="278092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2" name="Espace réservé du texte 9"/>
          <p:cNvSpPr>
            <a:spLocks noGrp="1"/>
          </p:cNvSpPr>
          <p:nvPr>
            <p:ph type="body" sz="quarter" idx="37" hasCustomPrompt="1"/>
          </p:nvPr>
        </p:nvSpPr>
        <p:spPr>
          <a:xfrm>
            <a:off x="5673080" y="278092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3" name="Espace réservé du texte 9"/>
          <p:cNvSpPr>
            <a:spLocks noGrp="1"/>
          </p:cNvSpPr>
          <p:nvPr>
            <p:ph type="body" sz="quarter" idx="38" hasCustomPrompt="1"/>
          </p:nvPr>
        </p:nvSpPr>
        <p:spPr>
          <a:xfrm>
            <a:off x="5673080" y="364502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4" name="Espace réservé du texte 9"/>
          <p:cNvSpPr>
            <a:spLocks noGrp="1"/>
          </p:cNvSpPr>
          <p:nvPr>
            <p:ph type="body" sz="quarter" idx="39" hasCustomPrompt="1"/>
          </p:nvPr>
        </p:nvSpPr>
        <p:spPr>
          <a:xfrm>
            <a:off x="5673080" y="4495800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5" name="Espace réservé du texte 9"/>
          <p:cNvSpPr>
            <a:spLocks noGrp="1"/>
          </p:cNvSpPr>
          <p:nvPr>
            <p:ph type="body" sz="quarter" idx="40" hasCustomPrompt="1"/>
          </p:nvPr>
        </p:nvSpPr>
        <p:spPr>
          <a:xfrm>
            <a:off x="7977336" y="364502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6" name="Espace réservé du texte 9"/>
          <p:cNvSpPr>
            <a:spLocks noGrp="1"/>
          </p:cNvSpPr>
          <p:nvPr>
            <p:ph type="body" sz="quarter" idx="41" hasCustomPrompt="1"/>
          </p:nvPr>
        </p:nvSpPr>
        <p:spPr>
          <a:xfrm>
            <a:off x="7977336" y="4490785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7" name="Espace réservé du texte 9"/>
          <p:cNvSpPr>
            <a:spLocks noGrp="1"/>
          </p:cNvSpPr>
          <p:nvPr>
            <p:ph type="body" sz="quarter" idx="42" hasCustomPrompt="1"/>
          </p:nvPr>
        </p:nvSpPr>
        <p:spPr>
          <a:xfrm>
            <a:off x="5673080" y="530120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8" name="Espace réservé du texte 9"/>
          <p:cNvSpPr>
            <a:spLocks noGrp="1"/>
          </p:cNvSpPr>
          <p:nvPr>
            <p:ph type="body" sz="quarter" idx="43" hasCustomPrompt="1"/>
          </p:nvPr>
        </p:nvSpPr>
        <p:spPr>
          <a:xfrm>
            <a:off x="7977336" y="5301208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39" name="Espace réservé du texte 9"/>
          <p:cNvSpPr>
            <a:spLocks noGrp="1"/>
          </p:cNvSpPr>
          <p:nvPr>
            <p:ph type="body" sz="quarter" idx="44" hasCustomPrompt="1"/>
          </p:nvPr>
        </p:nvSpPr>
        <p:spPr>
          <a:xfrm>
            <a:off x="5673080" y="616530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sp>
        <p:nvSpPr>
          <p:cNvPr id="40" name="Espace réservé du texte 9"/>
          <p:cNvSpPr>
            <a:spLocks noGrp="1"/>
          </p:cNvSpPr>
          <p:nvPr>
            <p:ph type="body" sz="quarter" idx="45" hasCustomPrompt="1"/>
          </p:nvPr>
        </p:nvSpPr>
        <p:spPr>
          <a:xfrm>
            <a:off x="7977336" y="6165304"/>
            <a:ext cx="1728787" cy="575469"/>
          </a:xfrm>
        </p:spPr>
        <p:txBody>
          <a:bodyPr anchor="ctr">
            <a:normAutofit/>
          </a:bodyPr>
          <a:lstStyle>
            <a:lvl1pPr marL="0" indent="0" algn="r">
              <a:spcBef>
                <a:spcPts val="0"/>
              </a:spcBef>
              <a:buNone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defRPr>
            </a:lvl1pPr>
          </a:lstStyle>
          <a:p>
            <a:pPr lvl="0"/>
            <a:r>
              <a:rPr lang="fr-FR" dirty="0" smtClean="0"/>
              <a:t>Prénom</a:t>
            </a:r>
            <a:endParaRPr lang="fr-FR" dirty="0"/>
          </a:p>
        </p:txBody>
      </p:sp>
      <p:pic>
        <p:nvPicPr>
          <p:cNvPr id="41" name="Image 4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44624"/>
            <a:ext cx="648072" cy="810090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910517"/>
            <a:ext cx="648072" cy="810090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1785302"/>
            <a:ext cx="648072" cy="810090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2595392"/>
            <a:ext cx="648072" cy="810090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3450384"/>
            <a:ext cx="648072" cy="810090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4297980"/>
            <a:ext cx="648072" cy="810090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5139118"/>
            <a:ext cx="648072" cy="810090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65" y="5984833"/>
            <a:ext cx="648072" cy="810090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84979"/>
            <a:ext cx="648072" cy="810090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910517"/>
            <a:ext cx="648072" cy="810090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1785302"/>
            <a:ext cx="648072" cy="81009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2595392"/>
            <a:ext cx="648072" cy="810090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3450384"/>
            <a:ext cx="648072" cy="810090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4297980"/>
            <a:ext cx="648072" cy="810090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5149379"/>
            <a:ext cx="648072" cy="810090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752" y="5984833"/>
            <a:ext cx="648072" cy="810090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5145069"/>
            <a:ext cx="654968" cy="818710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91807"/>
            <a:ext cx="654968" cy="818710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91807"/>
            <a:ext cx="654968" cy="818710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926385"/>
            <a:ext cx="654968" cy="818710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926385"/>
            <a:ext cx="654968" cy="818710"/>
          </a:xfrm>
          <a:prstGeom prst="rect">
            <a:avLst/>
          </a:prstGeom>
        </p:spPr>
      </p:pic>
      <p:pic>
        <p:nvPicPr>
          <p:cNvPr id="63" name="Image 6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1785302"/>
            <a:ext cx="654968" cy="818710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1776682"/>
            <a:ext cx="654968" cy="818710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2655188"/>
            <a:ext cx="654968" cy="818710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2655188"/>
            <a:ext cx="654968" cy="818710"/>
          </a:xfrm>
          <a:prstGeom prst="rect">
            <a:avLst/>
          </a:prstGeom>
        </p:spPr>
      </p:pic>
      <p:pic>
        <p:nvPicPr>
          <p:cNvPr id="67" name="Image 6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3464549"/>
            <a:ext cx="654968" cy="818710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4293670"/>
            <a:ext cx="654968" cy="818710"/>
          </a:xfrm>
          <a:prstGeom prst="rect">
            <a:avLst/>
          </a:prstGeom>
        </p:spPr>
      </p:pic>
      <p:pic>
        <p:nvPicPr>
          <p:cNvPr id="69" name="Image 6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016" y="5984833"/>
            <a:ext cx="654968" cy="818710"/>
          </a:xfrm>
          <a:prstGeom prst="rect">
            <a:avLst/>
          </a:prstGeom>
        </p:spPr>
      </p:pic>
      <p:pic>
        <p:nvPicPr>
          <p:cNvPr id="70" name="Image 6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3464549"/>
            <a:ext cx="654968" cy="818710"/>
          </a:xfrm>
          <a:prstGeom prst="rect">
            <a:avLst/>
          </a:prstGeom>
        </p:spPr>
      </p:pic>
      <p:pic>
        <p:nvPicPr>
          <p:cNvPr id="71" name="Image 7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4293670"/>
            <a:ext cx="654968" cy="818710"/>
          </a:xfrm>
          <a:prstGeom prst="rect">
            <a:avLst/>
          </a:prstGeom>
        </p:spPr>
      </p:pic>
      <p:pic>
        <p:nvPicPr>
          <p:cNvPr id="72" name="Image 7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5149379"/>
            <a:ext cx="654968" cy="818710"/>
          </a:xfrm>
          <a:prstGeom prst="rect">
            <a:avLst/>
          </a:prstGeom>
        </p:spPr>
      </p:pic>
      <p:pic>
        <p:nvPicPr>
          <p:cNvPr id="73" name="Image 7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72" y="5980523"/>
            <a:ext cx="654968" cy="81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4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8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83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98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30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64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50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42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2F9EE-A7C2-4738-98E0-B19914C089CE}" type="datetimeFigureOut">
              <a:rPr lang="fr-FR" smtClean="0"/>
              <a:t>23/08/2012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865D8-2515-4F20-9C29-00AA97A9CF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507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e réservé du texte 6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67" name="Espace réservé du texte 6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68" name="Espace réservé du texte 67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69" name="Espace réservé du texte 68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0" name="Espace réservé du texte 69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lnSpcReduction="10000"/>
          </a:bodyPr>
          <a:lstStyle/>
          <a:p>
            <a:endParaRPr lang="fr-FR" dirty="0"/>
          </a:p>
        </p:txBody>
      </p:sp>
      <p:sp>
        <p:nvSpPr>
          <p:cNvPr id="71" name="Espace réservé du texte 70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2" name="Espace réservé du texte 71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3" name="Espace réservé du texte 72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4" name="Espace réservé du texte 73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5" name="Espace réservé du texte 74"/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6" name="Espace réservé du texte 75"/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7" name="Espace réservé du texte 76"/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8" name="Espace réservé du texte 77"/>
          <p:cNvSpPr>
            <a:spLocks noGrp="1"/>
          </p:cNvSpPr>
          <p:nvPr>
            <p:ph type="body" sz="quarter" idx="26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79" name="Espace réservé du texte 78"/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0" name="Espace réservé du texte 79"/>
          <p:cNvSpPr>
            <a:spLocks noGrp="1"/>
          </p:cNvSpPr>
          <p:nvPr>
            <p:ph type="body" sz="quarter" idx="28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1" name="Espace réservé du texte 80"/>
          <p:cNvSpPr>
            <a:spLocks noGrp="1"/>
          </p:cNvSpPr>
          <p:nvPr>
            <p:ph type="body" sz="quarter" idx="29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2" name="Espace réservé du texte 81"/>
          <p:cNvSpPr>
            <a:spLocks noGrp="1"/>
          </p:cNvSpPr>
          <p:nvPr>
            <p:ph type="body" sz="quarter" idx="30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3" name="Espace réservé du texte 82"/>
          <p:cNvSpPr>
            <a:spLocks noGrp="1"/>
          </p:cNvSpPr>
          <p:nvPr>
            <p:ph type="body" sz="quarter" idx="31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4" name="Espace réservé du texte 83"/>
          <p:cNvSpPr>
            <a:spLocks noGrp="1"/>
          </p:cNvSpPr>
          <p:nvPr>
            <p:ph type="body" sz="quarter" idx="32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5" name="Espace réservé du texte 84"/>
          <p:cNvSpPr>
            <a:spLocks noGrp="1"/>
          </p:cNvSpPr>
          <p:nvPr>
            <p:ph type="body" sz="quarter" idx="33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6" name="Espace réservé du texte 85"/>
          <p:cNvSpPr>
            <a:spLocks noGrp="1"/>
          </p:cNvSpPr>
          <p:nvPr>
            <p:ph type="body" sz="quarter" idx="34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7" name="Espace réservé du texte 86"/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8" name="Espace réservé du texte 87"/>
          <p:cNvSpPr>
            <a:spLocks noGrp="1"/>
          </p:cNvSpPr>
          <p:nvPr>
            <p:ph type="body" sz="quarter" idx="36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89" name="Espace réservé du texte 88"/>
          <p:cNvSpPr>
            <a:spLocks noGrp="1"/>
          </p:cNvSpPr>
          <p:nvPr>
            <p:ph type="body" sz="quarter" idx="37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0" name="Espace réservé du texte 89"/>
          <p:cNvSpPr>
            <a:spLocks noGrp="1"/>
          </p:cNvSpPr>
          <p:nvPr>
            <p:ph type="body" sz="quarter" idx="38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1" name="Espace réservé du texte 90"/>
          <p:cNvSpPr>
            <a:spLocks noGrp="1"/>
          </p:cNvSpPr>
          <p:nvPr>
            <p:ph type="body" sz="quarter" idx="39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2" name="Espace réservé du texte 91"/>
          <p:cNvSpPr>
            <a:spLocks noGrp="1"/>
          </p:cNvSpPr>
          <p:nvPr>
            <p:ph type="body" sz="quarter" idx="40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3" name="Espace réservé du texte 92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4" name="Espace réservé du texte 93"/>
          <p:cNvSpPr>
            <a:spLocks noGrp="1"/>
          </p:cNvSpPr>
          <p:nvPr>
            <p:ph type="body" sz="quarter" idx="42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5" name="Espace réservé du texte 94"/>
          <p:cNvSpPr>
            <a:spLocks noGrp="1"/>
          </p:cNvSpPr>
          <p:nvPr>
            <p:ph type="body" sz="quarter" idx="43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6" name="Espace réservé du texte 95"/>
          <p:cNvSpPr>
            <a:spLocks noGrp="1"/>
          </p:cNvSpPr>
          <p:nvPr>
            <p:ph type="body" sz="quarter" idx="44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97" name="Espace réservé du texte 96"/>
          <p:cNvSpPr>
            <a:spLocks noGrp="1"/>
          </p:cNvSpPr>
          <p:nvPr>
            <p:ph type="body" sz="quarter" idx="45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502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Format A4 (210 x 297 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Mysticlolly</cp:lastModifiedBy>
  <cp:revision>8</cp:revision>
  <dcterms:created xsi:type="dcterms:W3CDTF">2012-08-05T17:14:56Z</dcterms:created>
  <dcterms:modified xsi:type="dcterms:W3CDTF">2012-08-23T11:30:18Z</dcterms:modified>
</cp:coreProperties>
</file>