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454" y="-86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1"/>
          <p:cNvSpPr txBox="1"/>
          <p:nvPr userDrawn="1"/>
        </p:nvSpPr>
        <p:spPr>
          <a:xfrm>
            <a:off x="8097292" y="6662579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1000" dirty="0" smtClean="0">
                <a:solidFill>
                  <a:schemeClr val="bg1">
                    <a:lumMod val="75000"/>
                  </a:schemeClr>
                </a:solidFill>
              </a:rPr>
              <a:t>http://www.mysticlolly.fr</a:t>
            </a:r>
            <a:endParaRPr lang="fr-FR" sz="1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628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DE0-75DF-4036-B3D1-DB7D1FC4095C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787D-C8EE-4C1F-8B8D-2B3915E3B6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47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DE0-75DF-4036-B3D1-DB7D1FC4095C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787D-C8EE-4C1F-8B8D-2B3915E3B6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207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DE0-75DF-4036-B3D1-DB7D1FC4095C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787D-C8EE-4C1F-8B8D-2B3915E3B6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67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DE0-75DF-4036-B3D1-DB7D1FC4095C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787D-C8EE-4C1F-8B8D-2B3915E3B6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375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DE0-75DF-4036-B3D1-DB7D1FC4095C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787D-C8EE-4C1F-8B8D-2B3915E3B6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35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DE0-75DF-4036-B3D1-DB7D1FC4095C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787D-C8EE-4C1F-8B8D-2B3915E3B6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1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DE0-75DF-4036-B3D1-DB7D1FC4095C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787D-C8EE-4C1F-8B8D-2B3915E3B6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973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DE0-75DF-4036-B3D1-DB7D1FC4095C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787D-C8EE-4C1F-8B8D-2B3915E3B6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03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DE0-75DF-4036-B3D1-DB7D1FC4095C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787D-C8EE-4C1F-8B8D-2B3915E3B6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166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DE0-75DF-4036-B3D1-DB7D1FC4095C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787D-C8EE-4C1F-8B8D-2B3915E3B6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15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58DE0-75DF-4036-B3D1-DB7D1FC4095C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E787D-C8EE-4C1F-8B8D-2B3915E3B6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55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414824" y="1528183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14824" y="1638910"/>
            <a:ext cx="17197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0 = 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1 = 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2 = 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3 = 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4 = 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5 = 10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6 = 12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7 = 14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8 = 16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9 = 18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10 = 20</a:t>
            </a:r>
          </a:p>
        </p:txBody>
      </p:sp>
      <p:sp>
        <p:nvSpPr>
          <p:cNvPr id="9" name="Carré corné 8"/>
          <p:cNvSpPr/>
          <p:nvPr/>
        </p:nvSpPr>
        <p:spPr>
          <a:xfrm rot="20795876">
            <a:off x="190751" y="1276513"/>
            <a:ext cx="1400850" cy="417802"/>
          </a:xfrm>
          <a:prstGeom prst="foldedCorne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 rot="20795876">
            <a:off x="172054" y="1327169"/>
            <a:ext cx="1438244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Table de 2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2863096" y="1532003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2863096" y="1642730"/>
            <a:ext cx="17197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0 = 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1 = 3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2 = 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3 = 9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4 = 12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5 = 15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6 = 18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7 = 21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8 = 24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9 = 27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10 = 30</a:t>
            </a:r>
          </a:p>
        </p:txBody>
      </p:sp>
      <p:sp>
        <p:nvSpPr>
          <p:cNvPr id="25" name="Carré corné 24"/>
          <p:cNvSpPr/>
          <p:nvPr/>
        </p:nvSpPr>
        <p:spPr>
          <a:xfrm rot="20795876">
            <a:off x="2639023" y="1280333"/>
            <a:ext cx="1400850" cy="417802"/>
          </a:xfrm>
          <a:prstGeom prst="foldedCorne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 rot="20795876">
            <a:off x="2620326" y="1330989"/>
            <a:ext cx="1438244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Table de 3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5383376" y="1480964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5383376" y="1591691"/>
            <a:ext cx="17197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0 = 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1 = 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2 = 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3 = 12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4 = 16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5 = 20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6 = 24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7 = 28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8 = 32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9 = 36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10 = 40</a:t>
            </a:r>
          </a:p>
        </p:txBody>
      </p:sp>
      <p:sp>
        <p:nvSpPr>
          <p:cNvPr id="29" name="Carré corné 28"/>
          <p:cNvSpPr/>
          <p:nvPr/>
        </p:nvSpPr>
        <p:spPr>
          <a:xfrm rot="20795876">
            <a:off x="5159303" y="1229294"/>
            <a:ext cx="1400850" cy="417802"/>
          </a:xfrm>
          <a:prstGeom prst="foldedCorne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 rot="20795876">
            <a:off x="5140606" y="1279950"/>
            <a:ext cx="1438244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Table de 4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7903656" y="1429925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7903656" y="1540652"/>
            <a:ext cx="17197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0 = 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1 = 5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2 = 10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3 = 15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4 = 20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 5 X 5 = 25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6 = 30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7 = 35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8 = 40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9 = 45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10 = 50</a:t>
            </a:r>
          </a:p>
        </p:txBody>
      </p:sp>
      <p:sp>
        <p:nvSpPr>
          <p:cNvPr id="33" name="Carré corné 32"/>
          <p:cNvSpPr/>
          <p:nvPr/>
        </p:nvSpPr>
        <p:spPr>
          <a:xfrm rot="20795876">
            <a:off x="7679583" y="1178255"/>
            <a:ext cx="1400850" cy="417802"/>
          </a:xfrm>
          <a:prstGeom prst="foldedCorne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 rot="20795876">
            <a:off x="7660886" y="1228911"/>
            <a:ext cx="1438244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Table de 5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148835" y="116632"/>
            <a:ext cx="9628701" cy="72008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30" y="118842"/>
            <a:ext cx="850991" cy="1063739"/>
          </a:xfrm>
          <a:prstGeom prst="rect">
            <a:avLst/>
          </a:prstGeom>
        </p:spPr>
      </p:pic>
      <p:sp>
        <p:nvSpPr>
          <p:cNvPr id="38" name="ZoneTexte 37"/>
          <p:cNvSpPr txBox="1"/>
          <p:nvPr/>
        </p:nvSpPr>
        <p:spPr>
          <a:xfrm>
            <a:off x="142530" y="116632"/>
            <a:ext cx="96350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Mes tables de multiplication</a:t>
            </a:r>
            <a:endParaRPr lang="fr-FR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233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414824" y="1528183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14824" y="1638910"/>
            <a:ext cx="17197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0 = 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1 = 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2 = 12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3 = 18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4 = 24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5 = 30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6 = 36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7 = 42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8 = 48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9 = 54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10 = 60</a:t>
            </a:r>
          </a:p>
        </p:txBody>
      </p:sp>
      <p:sp>
        <p:nvSpPr>
          <p:cNvPr id="9" name="Carré corné 8"/>
          <p:cNvSpPr/>
          <p:nvPr/>
        </p:nvSpPr>
        <p:spPr>
          <a:xfrm rot="20795876">
            <a:off x="190751" y="1276513"/>
            <a:ext cx="1400850" cy="417802"/>
          </a:xfrm>
          <a:prstGeom prst="foldedCorne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 rot="20795876">
            <a:off x="172054" y="1327169"/>
            <a:ext cx="1438244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Table de 6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2863096" y="1532003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2863096" y="1642730"/>
            <a:ext cx="17197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0 = 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1 = 7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2 = 14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3 = 21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4 = 28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5 = 35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6 = 42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7 = 49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8 = 56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9 = 63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10 = 70</a:t>
            </a:r>
          </a:p>
        </p:txBody>
      </p:sp>
      <p:sp>
        <p:nvSpPr>
          <p:cNvPr id="25" name="Carré corné 24"/>
          <p:cNvSpPr/>
          <p:nvPr/>
        </p:nvSpPr>
        <p:spPr>
          <a:xfrm rot="20795876">
            <a:off x="2639023" y="1280333"/>
            <a:ext cx="1400850" cy="417802"/>
          </a:xfrm>
          <a:prstGeom prst="foldedCorne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 rot="20795876">
            <a:off x="2620326" y="1330989"/>
            <a:ext cx="1438244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Table de 7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5383376" y="1480964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5383376" y="1591691"/>
            <a:ext cx="17197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0 = 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1 = 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2 = 16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3 = 24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4 = 32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5 = 40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6 = 48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7 = 56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8 = 64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9 = 72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10 = 80</a:t>
            </a:r>
          </a:p>
        </p:txBody>
      </p:sp>
      <p:sp>
        <p:nvSpPr>
          <p:cNvPr id="29" name="Carré corné 28"/>
          <p:cNvSpPr/>
          <p:nvPr/>
        </p:nvSpPr>
        <p:spPr>
          <a:xfrm rot="20795876">
            <a:off x="5159303" y="1229294"/>
            <a:ext cx="1400850" cy="417802"/>
          </a:xfrm>
          <a:prstGeom prst="foldedCorne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 rot="20795876">
            <a:off x="5140606" y="1279950"/>
            <a:ext cx="1438244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Table de 8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7903656" y="1429925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7903656" y="1540652"/>
            <a:ext cx="17197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0 = 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1 = 9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2 = 18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3 = 27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4 = 36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 9 X 5 = 45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6 = 54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7 = 63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8 = 72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9 = 81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10 = 90</a:t>
            </a:r>
          </a:p>
        </p:txBody>
      </p:sp>
      <p:sp>
        <p:nvSpPr>
          <p:cNvPr id="33" name="Carré corné 32"/>
          <p:cNvSpPr/>
          <p:nvPr/>
        </p:nvSpPr>
        <p:spPr>
          <a:xfrm rot="20795876">
            <a:off x="7679583" y="1178255"/>
            <a:ext cx="1400850" cy="417802"/>
          </a:xfrm>
          <a:prstGeom prst="foldedCorne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 rot="20795876">
            <a:off x="7660886" y="1228911"/>
            <a:ext cx="1438244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Table de 9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148835" y="116632"/>
            <a:ext cx="9628701" cy="72008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30" y="118842"/>
            <a:ext cx="850991" cy="1063739"/>
          </a:xfrm>
          <a:prstGeom prst="rect">
            <a:avLst/>
          </a:prstGeom>
        </p:spPr>
      </p:pic>
      <p:sp>
        <p:nvSpPr>
          <p:cNvPr id="38" name="ZoneTexte 37"/>
          <p:cNvSpPr txBox="1"/>
          <p:nvPr/>
        </p:nvSpPr>
        <p:spPr>
          <a:xfrm>
            <a:off x="142530" y="116632"/>
            <a:ext cx="96350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Mes tables de multiplication</a:t>
            </a:r>
            <a:endParaRPr lang="fr-FR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99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à coins arrondis 20"/>
          <p:cNvSpPr/>
          <p:nvPr/>
        </p:nvSpPr>
        <p:spPr>
          <a:xfrm>
            <a:off x="232440" y="836712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15" y="3573016"/>
            <a:ext cx="1919314" cy="2399143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341288" y="1052736"/>
            <a:ext cx="1512168" cy="7200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41288" y="105273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Prénom </a:t>
            </a:r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: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439792" y="1679600"/>
            <a:ext cx="133534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 rot="20926069">
            <a:off x="232440" y="2152671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Cache tes tables pour mieux les apprendre !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2152646" y="836712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Image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921" y="3573016"/>
            <a:ext cx="1919314" cy="2399143"/>
          </a:xfrm>
          <a:prstGeom prst="rect">
            <a:avLst/>
          </a:prstGeom>
        </p:spPr>
      </p:pic>
      <p:sp>
        <p:nvSpPr>
          <p:cNvPr id="40" name="Rectangle à coins arrondis 39"/>
          <p:cNvSpPr/>
          <p:nvPr/>
        </p:nvSpPr>
        <p:spPr>
          <a:xfrm>
            <a:off x="2261494" y="1052736"/>
            <a:ext cx="1512168" cy="7200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2261494" y="105273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Prénom </a:t>
            </a:r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: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cxnSp>
        <p:nvCxnSpPr>
          <p:cNvPr id="42" name="Connecteur droit 41"/>
          <p:cNvCxnSpPr/>
          <p:nvPr/>
        </p:nvCxnSpPr>
        <p:spPr>
          <a:xfrm>
            <a:off x="2359998" y="1679600"/>
            <a:ext cx="133534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 rot="20926069">
            <a:off x="2152646" y="2152671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Cache tes tables pour mieux les apprendre !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44" name="Rectangle à coins arrondis 43"/>
          <p:cNvSpPr/>
          <p:nvPr/>
        </p:nvSpPr>
        <p:spPr>
          <a:xfrm>
            <a:off x="4048864" y="836712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5" name="Image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139" y="3573016"/>
            <a:ext cx="1919314" cy="2399143"/>
          </a:xfrm>
          <a:prstGeom prst="rect">
            <a:avLst/>
          </a:prstGeom>
        </p:spPr>
      </p:pic>
      <p:sp>
        <p:nvSpPr>
          <p:cNvPr id="46" name="Rectangle à coins arrondis 45"/>
          <p:cNvSpPr/>
          <p:nvPr/>
        </p:nvSpPr>
        <p:spPr>
          <a:xfrm>
            <a:off x="4157712" y="1052736"/>
            <a:ext cx="1512168" cy="7200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4157712" y="105273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Prénom </a:t>
            </a:r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: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cxnSp>
        <p:nvCxnSpPr>
          <p:cNvPr id="48" name="Connecteur droit 47"/>
          <p:cNvCxnSpPr/>
          <p:nvPr/>
        </p:nvCxnSpPr>
        <p:spPr>
          <a:xfrm>
            <a:off x="4256216" y="1679600"/>
            <a:ext cx="133534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 rot="20926069">
            <a:off x="4048864" y="2152671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Cache tes tables pour mieux les apprendre !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50" name="Rectangle à coins arrondis 49"/>
          <p:cNvSpPr/>
          <p:nvPr/>
        </p:nvSpPr>
        <p:spPr>
          <a:xfrm>
            <a:off x="5957467" y="836712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1" name="Image 5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742" y="3573016"/>
            <a:ext cx="1919314" cy="2399143"/>
          </a:xfrm>
          <a:prstGeom prst="rect">
            <a:avLst/>
          </a:prstGeom>
        </p:spPr>
      </p:pic>
      <p:sp>
        <p:nvSpPr>
          <p:cNvPr id="52" name="Rectangle à coins arrondis 51"/>
          <p:cNvSpPr/>
          <p:nvPr/>
        </p:nvSpPr>
        <p:spPr>
          <a:xfrm>
            <a:off x="6066315" y="1052736"/>
            <a:ext cx="1512168" cy="7200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/>
          <p:cNvSpPr txBox="1"/>
          <p:nvPr/>
        </p:nvSpPr>
        <p:spPr>
          <a:xfrm>
            <a:off x="6066315" y="105273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Prénom </a:t>
            </a:r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: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cxnSp>
        <p:nvCxnSpPr>
          <p:cNvPr id="54" name="Connecteur droit 53"/>
          <p:cNvCxnSpPr/>
          <p:nvPr/>
        </p:nvCxnSpPr>
        <p:spPr>
          <a:xfrm>
            <a:off x="6164819" y="1679600"/>
            <a:ext cx="133534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 rot="20926069">
            <a:off x="5957467" y="2152671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Cache tes tables pour mieux les apprendre !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56" name="Rectangle à coins arrondis 55"/>
          <p:cNvSpPr/>
          <p:nvPr/>
        </p:nvSpPr>
        <p:spPr>
          <a:xfrm>
            <a:off x="7877673" y="836712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7" name="Image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2948" y="3573016"/>
            <a:ext cx="1919314" cy="2399143"/>
          </a:xfrm>
          <a:prstGeom prst="rect">
            <a:avLst/>
          </a:prstGeom>
        </p:spPr>
      </p:pic>
      <p:sp>
        <p:nvSpPr>
          <p:cNvPr id="58" name="Rectangle à coins arrondis 57"/>
          <p:cNvSpPr/>
          <p:nvPr/>
        </p:nvSpPr>
        <p:spPr>
          <a:xfrm>
            <a:off x="7986521" y="1052736"/>
            <a:ext cx="1512168" cy="7200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7986521" y="105273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Prénom </a:t>
            </a:r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: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cxnSp>
        <p:nvCxnSpPr>
          <p:cNvPr id="60" name="Connecteur droit 59"/>
          <p:cNvCxnSpPr/>
          <p:nvPr/>
        </p:nvCxnSpPr>
        <p:spPr>
          <a:xfrm>
            <a:off x="8085025" y="1679600"/>
            <a:ext cx="133534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 rot="20926069">
            <a:off x="7877673" y="2152671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Cache tes tables pour mieux les apprendre !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110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414824" y="1528183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14824" y="1638910"/>
            <a:ext cx="17197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0 = 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1 = 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2 = 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3 = 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4 = 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5 = 10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6 = 12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7 = 14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8 = 16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9 = 18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2 X 10 = 20</a:t>
            </a:r>
          </a:p>
        </p:txBody>
      </p:sp>
      <p:sp>
        <p:nvSpPr>
          <p:cNvPr id="9" name="Carré corné 8"/>
          <p:cNvSpPr/>
          <p:nvPr/>
        </p:nvSpPr>
        <p:spPr>
          <a:xfrm rot="20795876">
            <a:off x="190751" y="1276513"/>
            <a:ext cx="1400850" cy="417802"/>
          </a:xfrm>
          <a:prstGeom prst="foldedCorne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 rot="20795876">
            <a:off x="172054" y="1327169"/>
            <a:ext cx="1438244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Table de 2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2863096" y="1532003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2863096" y="1642730"/>
            <a:ext cx="17197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0 = 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1 = 3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2 = 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3 = 9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4 = 12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5 = 15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6 = 18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7 = 21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8 = 24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9 = 27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3 X 10 = 30</a:t>
            </a:r>
          </a:p>
        </p:txBody>
      </p:sp>
      <p:sp>
        <p:nvSpPr>
          <p:cNvPr id="25" name="Carré corné 24"/>
          <p:cNvSpPr/>
          <p:nvPr/>
        </p:nvSpPr>
        <p:spPr>
          <a:xfrm rot="20795876">
            <a:off x="2639023" y="1280333"/>
            <a:ext cx="1400850" cy="417802"/>
          </a:xfrm>
          <a:prstGeom prst="foldedCorne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 rot="20795876">
            <a:off x="2620326" y="1330989"/>
            <a:ext cx="1438244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Table de 3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5383376" y="1480964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5383376" y="1591691"/>
            <a:ext cx="17197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0 = 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1 = 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2 = 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3 = 12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4 = 16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5 = 20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6 = 24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7 = 28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8 = 32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9 = 36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4 X 10 = 40</a:t>
            </a:r>
          </a:p>
        </p:txBody>
      </p:sp>
      <p:sp>
        <p:nvSpPr>
          <p:cNvPr id="29" name="Carré corné 28"/>
          <p:cNvSpPr/>
          <p:nvPr/>
        </p:nvSpPr>
        <p:spPr>
          <a:xfrm rot="20795876">
            <a:off x="5159303" y="1229294"/>
            <a:ext cx="1400850" cy="417802"/>
          </a:xfrm>
          <a:prstGeom prst="foldedCorne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 rot="20795876">
            <a:off x="5140606" y="1279950"/>
            <a:ext cx="1438244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Table de 4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7903656" y="1429925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7903656" y="1540652"/>
            <a:ext cx="17197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0 = 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1 = 5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2 = 10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3 = 15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4 = 20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 5 X 5 = 25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6 = 30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7 = 35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8 = 40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9 = 45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5 X 10 = 50</a:t>
            </a:r>
          </a:p>
        </p:txBody>
      </p:sp>
      <p:sp>
        <p:nvSpPr>
          <p:cNvPr id="33" name="Carré corné 32"/>
          <p:cNvSpPr/>
          <p:nvPr/>
        </p:nvSpPr>
        <p:spPr>
          <a:xfrm rot="20795876">
            <a:off x="7679583" y="1178255"/>
            <a:ext cx="1400850" cy="417802"/>
          </a:xfrm>
          <a:prstGeom prst="foldedCorne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 rot="20795876">
            <a:off x="7660886" y="1228911"/>
            <a:ext cx="1438244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Table de 5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148835" y="116632"/>
            <a:ext cx="9628701" cy="72008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142530" y="116632"/>
            <a:ext cx="96350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Mes tables de multiplication</a:t>
            </a:r>
            <a:endParaRPr lang="fr-FR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05" y="179303"/>
            <a:ext cx="986951" cy="911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192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414824" y="1528183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14824" y="1638910"/>
            <a:ext cx="17197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0 = 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1 = 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2 = 12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3 = 18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4 = 24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5 = 30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6 = 36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7 = 42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8 = 48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9 = 54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6 X 10 = 60</a:t>
            </a:r>
          </a:p>
        </p:txBody>
      </p:sp>
      <p:sp>
        <p:nvSpPr>
          <p:cNvPr id="9" name="Carré corné 8"/>
          <p:cNvSpPr/>
          <p:nvPr/>
        </p:nvSpPr>
        <p:spPr>
          <a:xfrm rot="20795876">
            <a:off x="190751" y="1276513"/>
            <a:ext cx="1400850" cy="417802"/>
          </a:xfrm>
          <a:prstGeom prst="foldedCorne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 rot="20795876">
            <a:off x="172054" y="1327169"/>
            <a:ext cx="1438244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Table de 6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2863096" y="1532003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2863096" y="1642730"/>
            <a:ext cx="17197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0 = 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1 = 7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2 = 14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3 = 21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4 = 28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5 = 35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6 = 42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7 = 49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8 = 56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9 = 63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7 X 10 = 70</a:t>
            </a:r>
          </a:p>
        </p:txBody>
      </p:sp>
      <p:sp>
        <p:nvSpPr>
          <p:cNvPr id="25" name="Carré corné 24"/>
          <p:cNvSpPr/>
          <p:nvPr/>
        </p:nvSpPr>
        <p:spPr>
          <a:xfrm rot="20795876">
            <a:off x="2639023" y="1280333"/>
            <a:ext cx="1400850" cy="417802"/>
          </a:xfrm>
          <a:prstGeom prst="foldedCorne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 rot="20795876">
            <a:off x="2620326" y="1330989"/>
            <a:ext cx="1438244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Table de 7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5383376" y="1480964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5383376" y="1591691"/>
            <a:ext cx="17197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0 = 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1 = 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2 = 16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3 = 24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4 = 32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5 = 40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6 = 48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7 = 56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8 = 64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9 = 72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8 X 10 = 80</a:t>
            </a:r>
          </a:p>
        </p:txBody>
      </p:sp>
      <p:sp>
        <p:nvSpPr>
          <p:cNvPr id="29" name="Carré corné 28"/>
          <p:cNvSpPr/>
          <p:nvPr/>
        </p:nvSpPr>
        <p:spPr>
          <a:xfrm rot="20795876">
            <a:off x="5159303" y="1229294"/>
            <a:ext cx="1400850" cy="417802"/>
          </a:xfrm>
          <a:prstGeom prst="foldedCorne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 rot="20795876">
            <a:off x="5140606" y="1279950"/>
            <a:ext cx="1438244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Table de 8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7903656" y="1429925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7903656" y="1540652"/>
            <a:ext cx="17197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0 = 0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1 = 9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2 = 18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3 = 27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4 = 36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 9 X 5 = 45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6 = 54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7 = 63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8 = 72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9 = 81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dobe Fan Heiti Std B" pitchFamily="34" charset="-128"/>
                <a:cs typeface="Agent Orange" pitchFamily="2" charset="0"/>
              </a:rPr>
              <a:t>9 X 10 = 90</a:t>
            </a:r>
          </a:p>
        </p:txBody>
      </p:sp>
      <p:sp>
        <p:nvSpPr>
          <p:cNvPr id="33" name="Carré corné 32"/>
          <p:cNvSpPr/>
          <p:nvPr/>
        </p:nvSpPr>
        <p:spPr>
          <a:xfrm rot="20795876">
            <a:off x="7679583" y="1178255"/>
            <a:ext cx="1400850" cy="417802"/>
          </a:xfrm>
          <a:prstGeom prst="foldedCorne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 rot="20795876">
            <a:off x="7660886" y="1228911"/>
            <a:ext cx="1438244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Table de 9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148835" y="116632"/>
            <a:ext cx="9628701" cy="72008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142530" y="116632"/>
            <a:ext cx="96350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Mes tables de multiplication</a:t>
            </a:r>
            <a:endParaRPr lang="fr-FR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05" y="179303"/>
            <a:ext cx="986951" cy="911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343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à coins arrondis 20"/>
          <p:cNvSpPr/>
          <p:nvPr/>
        </p:nvSpPr>
        <p:spPr>
          <a:xfrm>
            <a:off x="232440" y="836712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341288" y="1052736"/>
            <a:ext cx="1512168" cy="7200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41288" y="105273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Prénom </a:t>
            </a:r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: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439792" y="1679600"/>
            <a:ext cx="133534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 rot="20926069">
            <a:off x="232440" y="2152671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Cache tes tables pour mieux les apprendre !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2152646" y="836712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2261494" y="1052736"/>
            <a:ext cx="1512168" cy="7200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2261494" y="105273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Prénom </a:t>
            </a:r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: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cxnSp>
        <p:nvCxnSpPr>
          <p:cNvPr id="42" name="Connecteur droit 41"/>
          <p:cNvCxnSpPr/>
          <p:nvPr/>
        </p:nvCxnSpPr>
        <p:spPr>
          <a:xfrm>
            <a:off x="2359998" y="1679600"/>
            <a:ext cx="133534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 rot="20926069">
            <a:off x="2152646" y="2152671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Cache tes tables pour mieux les apprendre !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44" name="Rectangle à coins arrondis 43"/>
          <p:cNvSpPr/>
          <p:nvPr/>
        </p:nvSpPr>
        <p:spPr>
          <a:xfrm>
            <a:off x="4048864" y="836712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à coins arrondis 45"/>
          <p:cNvSpPr/>
          <p:nvPr/>
        </p:nvSpPr>
        <p:spPr>
          <a:xfrm>
            <a:off x="4157712" y="1052736"/>
            <a:ext cx="1512168" cy="7200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4157712" y="105273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Prénom </a:t>
            </a:r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: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cxnSp>
        <p:nvCxnSpPr>
          <p:cNvPr id="48" name="Connecteur droit 47"/>
          <p:cNvCxnSpPr/>
          <p:nvPr/>
        </p:nvCxnSpPr>
        <p:spPr>
          <a:xfrm>
            <a:off x="4256216" y="1679600"/>
            <a:ext cx="133534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 rot="20926069">
            <a:off x="4048864" y="2152671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Cache tes tables pour mieux les apprendre !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50" name="Rectangle à coins arrondis 49"/>
          <p:cNvSpPr/>
          <p:nvPr/>
        </p:nvSpPr>
        <p:spPr>
          <a:xfrm>
            <a:off x="5957467" y="836712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à coins arrondis 51"/>
          <p:cNvSpPr/>
          <p:nvPr/>
        </p:nvSpPr>
        <p:spPr>
          <a:xfrm>
            <a:off x="6066315" y="1052736"/>
            <a:ext cx="1512168" cy="7200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/>
          <p:cNvSpPr txBox="1"/>
          <p:nvPr/>
        </p:nvSpPr>
        <p:spPr>
          <a:xfrm>
            <a:off x="6066315" y="105273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Prénom </a:t>
            </a:r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: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cxnSp>
        <p:nvCxnSpPr>
          <p:cNvPr id="54" name="Connecteur droit 53"/>
          <p:cNvCxnSpPr/>
          <p:nvPr/>
        </p:nvCxnSpPr>
        <p:spPr>
          <a:xfrm>
            <a:off x="6164819" y="1679600"/>
            <a:ext cx="133534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 rot="20926069">
            <a:off x="5957467" y="2152671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Cache tes tables pour mieux les apprendre !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56" name="Rectangle à coins arrondis 55"/>
          <p:cNvSpPr/>
          <p:nvPr/>
        </p:nvSpPr>
        <p:spPr>
          <a:xfrm>
            <a:off x="7877673" y="836712"/>
            <a:ext cx="1729864" cy="5230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à coins arrondis 57"/>
          <p:cNvSpPr/>
          <p:nvPr/>
        </p:nvSpPr>
        <p:spPr>
          <a:xfrm>
            <a:off x="7986521" y="1052736"/>
            <a:ext cx="1512168" cy="7200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7986521" y="105273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Prénom </a:t>
            </a:r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: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cxnSp>
        <p:nvCxnSpPr>
          <p:cNvPr id="60" name="Connecteur droit 59"/>
          <p:cNvCxnSpPr/>
          <p:nvPr/>
        </p:nvCxnSpPr>
        <p:spPr>
          <a:xfrm>
            <a:off x="8085025" y="1679600"/>
            <a:ext cx="133534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 rot="20926069">
            <a:off x="7877673" y="2152671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Cache tes tables pour mieux les apprendre !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58" y="4221088"/>
            <a:ext cx="1501807" cy="1386550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842" y="4221088"/>
            <a:ext cx="1501807" cy="1386550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060" y="4221088"/>
            <a:ext cx="1501807" cy="1386550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585" y="4221088"/>
            <a:ext cx="1501807" cy="1386550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701" y="4221088"/>
            <a:ext cx="1501807" cy="138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5332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1048</Words>
  <Application>Microsoft Office PowerPoint</Application>
  <PresentationFormat>Format A4 (210 x 297 mm)</PresentationFormat>
  <Paragraphs>216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7</cp:revision>
  <dcterms:created xsi:type="dcterms:W3CDTF">2013-04-16T18:36:40Z</dcterms:created>
  <dcterms:modified xsi:type="dcterms:W3CDTF">2017-02-22T13:55:29Z</dcterms:modified>
</cp:coreProperties>
</file>