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480" y="-1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00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956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381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91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92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2725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64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582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7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93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59D80768-B3C3-49BC-9FAE-46A6789BC6EA}" type="datetimeFigureOut">
              <a:rPr lang="fr-FR" smtClean="0"/>
              <a:t>07/02/2017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4D70684-6895-465F-8B26-1B97F7C8C6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03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12"/>
          <p:cNvSpPr txBox="1">
            <a:spLocks noChangeArrowheads="1"/>
          </p:cNvSpPr>
          <p:nvPr userDrawn="1"/>
        </p:nvSpPr>
        <p:spPr bwMode="auto">
          <a:xfrm rot="16200000">
            <a:off x="5603876" y="7199378"/>
            <a:ext cx="2016223" cy="259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20" tIns="44810" rIns="89620" bIns="44810">
            <a:spAutoFit/>
          </a:bodyPr>
          <a:lstStyle>
            <a:lvl1pPr>
              <a:defRPr sz="21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1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1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1020763" fontAlgn="base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fr-FR" sz="1100" dirty="0">
                <a:solidFill>
                  <a:srgbClr val="A6A6A6"/>
                </a:solidFill>
              </a:rPr>
              <a:t>http://</a:t>
            </a:r>
            <a:r>
              <a:rPr lang="fr-FR" sz="1100" dirty="0" smtClean="0">
                <a:solidFill>
                  <a:srgbClr val="A6A6A6"/>
                </a:solidFill>
              </a:rPr>
              <a:t>www.mysticlolly.fr</a:t>
            </a:r>
            <a:endParaRPr lang="fr-FR" sz="1100" dirty="0">
              <a:solidFill>
                <a:srgbClr val="A6A6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37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jpeg"/><Relationship Id="rId3" Type="http://schemas.openxmlformats.org/officeDocument/2006/relationships/image" Target="../media/image2.gif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gif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16632" y="128464"/>
            <a:ext cx="6624736" cy="739244"/>
          </a:xfrm>
          <a:prstGeom prst="roundRect">
            <a:avLst/>
          </a:prstGeom>
          <a:solidFill>
            <a:srgbClr val="FFFF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556792" y="200472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Mon rallye lecture</a:t>
            </a:r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7" y="251139"/>
            <a:ext cx="1512168" cy="94510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324463"/>
              </p:ext>
            </p:extLst>
          </p:nvPr>
        </p:nvGraphicFramePr>
        <p:xfrm>
          <a:off x="332657" y="3008784"/>
          <a:ext cx="6192687" cy="5254024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32047"/>
                <a:gridCol w="3600400"/>
                <a:gridCol w="1080120"/>
                <a:gridCol w="1080120"/>
              </a:tblGrid>
              <a:tr h="47527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Lu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Titre des albums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Mon avis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Ma note</a:t>
                      </a:r>
                      <a:endParaRPr lang="fr-FR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ursive standard" pitchFamily="2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 – Pas de pitié pour les poupées B.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2 – Crime caramels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151200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3 – Les doigts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rouges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141928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4 – Menaces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dans la nuit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5 – Qui a volé la main de Charles Perrault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6 – Armand chez les </a:t>
                      </a:r>
                      <a:r>
                        <a:rPr lang="fr-FR" sz="1400" dirty="0" err="1" smtClean="0">
                          <a:latin typeface="Cursive standard" pitchFamily="2" charset="0"/>
                        </a:rPr>
                        <a:t>Passimpas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7 – Armand dur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à cuire !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124768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8 – Allez chercher Mehdi à 14 heures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138480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9 – Chacun voit Mehdi</a:t>
                      </a:r>
                      <a:r>
                        <a:rPr lang="fr-FR" sz="1400" baseline="0" dirty="0" smtClean="0">
                          <a:latin typeface="Cursive standard" pitchFamily="2" charset="0"/>
                        </a:rPr>
                        <a:t> à sa porte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152192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10 – Aubagne la galère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11 – On a volé mon vélo !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131088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12 – Pas de whisky pour Méphisto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120288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13 – Avec de l’ail et du beurre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135032">
                <a:tc>
                  <a:txBody>
                    <a:bodyPr/>
                    <a:lstStyle/>
                    <a:p>
                      <a:endParaRPr lang="fr-FR" sz="140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ursive standard" pitchFamily="2" charset="0"/>
                        </a:rPr>
                        <a:t>14 – On a volé le </a:t>
                      </a:r>
                      <a:r>
                        <a:rPr lang="fr-FR" sz="1400" dirty="0" err="1" smtClean="0">
                          <a:latin typeface="Cursive standard" pitchFamily="2" charset="0"/>
                        </a:rPr>
                        <a:t>Nkoro-Nkoro</a:t>
                      </a:r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ursive standard" pitchFamily="2" charset="0"/>
                      </a:endParaRPr>
                    </a:p>
                  </a:txBody>
                  <a:tcPr/>
                </a:tc>
              </a:tr>
              <a:tr h="511552">
                <a:tc gridSpan="2">
                  <a:txBody>
                    <a:bodyPr/>
                    <a:lstStyle/>
                    <a:p>
                      <a:r>
                        <a:rPr lang="fr-FR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Nombre de livres lus</a:t>
                      </a:r>
                      <a:r>
                        <a:rPr lang="fr-FR" u="non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 </a:t>
                      </a:r>
                      <a:r>
                        <a:rPr lang="fr-FR" dirty="0" smtClean="0">
                          <a:latin typeface="Cursive standard" pitchFamily="2" charset="0"/>
                        </a:rPr>
                        <a:t>: 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fr-FR" u="sng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ursive standard" pitchFamily="2" charset="0"/>
                        </a:rPr>
                        <a:t>Total</a:t>
                      </a:r>
                      <a:r>
                        <a:rPr lang="fr-FR" dirty="0" smtClean="0">
                          <a:latin typeface="Cursive standard" pitchFamily="2" charset="0"/>
                        </a:rPr>
                        <a:t> : </a:t>
                      </a:r>
                      <a:endParaRPr lang="fr-FR" dirty="0">
                        <a:latin typeface="Cursive standard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 rot="20600096">
            <a:off x="378516" y="1907589"/>
            <a:ext cx="3490058" cy="83099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r-FR" sz="2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collection</a:t>
            </a:r>
          </a:p>
          <a:p>
            <a:pPr algn="ctr"/>
            <a:r>
              <a:rPr lang="fr-FR" sz="2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« mini </a:t>
            </a:r>
            <a:r>
              <a:rPr lang="fr-FR" sz="2400" b="1" cap="none" spc="50" dirty="0" err="1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syros</a:t>
            </a:r>
            <a:r>
              <a:rPr lang="fr-FR" sz="2400" b="1" cap="none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itchFamily="82" charset="0"/>
              </a:rPr>
              <a:t> polar »</a:t>
            </a:r>
            <a:endParaRPr lang="fr-FR" sz="2400" b="1" cap="none" spc="50" dirty="0">
              <a:ln w="11430"/>
              <a:solidFill>
                <a:srgbClr val="FFC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howcard Gothic" pitchFamily="82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>
            <a:off x="2908974" y="8121352"/>
            <a:ext cx="1080120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213230" y="8121352"/>
            <a:ext cx="1080120" cy="0"/>
          </a:xfrm>
          <a:prstGeom prst="line">
            <a:avLst/>
          </a:prstGeom>
          <a:ln w="19050">
            <a:solidFill>
              <a:schemeClr val="accent4">
                <a:lumMod val="50000"/>
              </a:schemeClr>
            </a:solidFill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e 20"/>
          <p:cNvGrpSpPr/>
          <p:nvPr/>
        </p:nvGrpSpPr>
        <p:grpSpPr>
          <a:xfrm>
            <a:off x="4515595" y="5945613"/>
            <a:ext cx="785613" cy="261410"/>
            <a:chOff x="4515595" y="7003132"/>
            <a:chExt cx="785613" cy="261410"/>
          </a:xfrm>
        </p:grpSpPr>
        <p:pic>
          <p:nvPicPr>
            <p:cNvPr id="102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Groupe 26"/>
          <p:cNvGrpSpPr/>
          <p:nvPr/>
        </p:nvGrpSpPr>
        <p:grpSpPr>
          <a:xfrm>
            <a:off x="4515598" y="5639268"/>
            <a:ext cx="785613" cy="261410"/>
            <a:chOff x="4515595" y="7003132"/>
            <a:chExt cx="785613" cy="261410"/>
          </a:xfrm>
        </p:grpSpPr>
        <p:pic>
          <p:nvPicPr>
            <p:cNvPr id="2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0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1" name="Groupe 30"/>
          <p:cNvGrpSpPr/>
          <p:nvPr/>
        </p:nvGrpSpPr>
        <p:grpSpPr>
          <a:xfrm>
            <a:off x="4509120" y="5324518"/>
            <a:ext cx="785613" cy="261410"/>
            <a:chOff x="4515595" y="7003132"/>
            <a:chExt cx="785613" cy="261410"/>
          </a:xfrm>
        </p:grpSpPr>
        <p:pic>
          <p:nvPicPr>
            <p:cNvPr id="32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5" name="Groupe 34"/>
          <p:cNvGrpSpPr/>
          <p:nvPr/>
        </p:nvGrpSpPr>
        <p:grpSpPr>
          <a:xfrm>
            <a:off x="4515598" y="5025008"/>
            <a:ext cx="785613" cy="261410"/>
            <a:chOff x="4515595" y="7003132"/>
            <a:chExt cx="785613" cy="261410"/>
          </a:xfrm>
        </p:grpSpPr>
        <p:pic>
          <p:nvPicPr>
            <p:cNvPr id="36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9" name="Groupe 38"/>
          <p:cNvGrpSpPr/>
          <p:nvPr/>
        </p:nvGrpSpPr>
        <p:grpSpPr>
          <a:xfrm>
            <a:off x="4515598" y="4706496"/>
            <a:ext cx="785613" cy="261410"/>
            <a:chOff x="4515595" y="7003132"/>
            <a:chExt cx="785613" cy="261410"/>
          </a:xfrm>
        </p:grpSpPr>
        <p:pic>
          <p:nvPicPr>
            <p:cNvPr id="40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3" name="Groupe 42"/>
          <p:cNvGrpSpPr/>
          <p:nvPr/>
        </p:nvGrpSpPr>
        <p:grpSpPr>
          <a:xfrm>
            <a:off x="4509120" y="4410510"/>
            <a:ext cx="785613" cy="261410"/>
            <a:chOff x="4515595" y="7003132"/>
            <a:chExt cx="785613" cy="261410"/>
          </a:xfrm>
        </p:grpSpPr>
        <p:pic>
          <p:nvPicPr>
            <p:cNvPr id="44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5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7" name="Groupe 46"/>
          <p:cNvGrpSpPr/>
          <p:nvPr/>
        </p:nvGrpSpPr>
        <p:grpSpPr>
          <a:xfrm>
            <a:off x="4509120" y="4096524"/>
            <a:ext cx="785613" cy="261410"/>
            <a:chOff x="4515595" y="7003132"/>
            <a:chExt cx="785613" cy="261410"/>
          </a:xfrm>
        </p:grpSpPr>
        <p:pic>
          <p:nvPicPr>
            <p:cNvPr id="4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9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0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1" name="Groupe 50"/>
          <p:cNvGrpSpPr/>
          <p:nvPr/>
        </p:nvGrpSpPr>
        <p:grpSpPr>
          <a:xfrm>
            <a:off x="4509120" y="6245432"/>
            <a:ext cx="785613" cy="261410"/>
            <a:chOff x="4515595" y="7003132"/>
            <a:chExt cx="785613" cy="261410"/>
          </a:xfrm>
        </p:grpSpPr>
        <p:pic>
          <p:nvPicPr>
            <p:cNvPr id="52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3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5" name="Groupe 54"/>
          <p:cNvGrpSpPr/>
          <p:nvPr/>
        </p:nvGrpSpPr>
        <p:grpSpPr>
          <a:xfrm>
            <a:off x="4509120" y="4103380"/>
            <a:ext cx="785613" cy="261410"/>
            <a:chOff x="4515595" y="7003132"/>
            <a:chExt cx="785613" cy="261410"/>
          </a:xfrm>
        </p:grpSpPr>
        <p:pic>
          <p:nvPicPr>
            <p:cNvPr id="56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8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9" name="Groupe 58"/>
          <p:cNvGrpSpPr/>
          <p:nvPr/>
        </p:nvGrpSpPr>
        <p:grpSpPr>
          <a:xfrm>
            <a:off x="4509120" y="3799541"/>
            <a:ext cx="785613" cy="261410"/>
            <a:chOff x="4515595" y="7003132"/>
            <a:chExt cx="785613" cy="261410"/>
          </a:xfrm>
        </p:grpSpPr>
        <p:pic>
          <p:nvPicPr>
            <p:cNvPr id="60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3" name="Groupe 62"/>
          <p:cNvGrpSpPr/>
          <p:nvPr/>
        </p:nvGrpSpPr>
        <p:grpSpPr>
          <a:xfrm>
            <a:off x="4515595" y="3497600"/>
            <a:ext cx="785613" cy="261410"/>
            <a:chOff x="4515595" y="7003132"/>
            <a:chExt cx="785613" cy="261410"/>
          </a:xfrm>
        </p:grpSpPr>
        <p:pic>
          <p:nvPicPr>
            <p:cNvPr id="64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5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6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7" name="Groupe 66"/>
          <p:cNvGrpSpPr/>
          <p:nvPr/>
        </p:nvGrpSpPr>
        <p:grpSpPr>
          <a:xfrm>
            <a:off x="4515595" y="6553297"/>
            <a:ext cx="785613" cy="261410"/>
            <a:chOff x="4515595" y="7003132"/>
            <a:chExt cx="785613" cy="261410"/>
          </a:xfrm>
        </p:grpSpPr>
        <p:pic>
          <p:nvPicPr>
            <p:cNvPr id="68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0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1" name="Groupe 70"/>
          <p:cNvGrpSpPr/>
          <p:nvPr/>
        </p:nvGrpSpPr>
        <p:grpSpPr>
          <a:xfrm>
            <a:off x="4509120" y="6858093"/>
            <a:ext cx="785613" cy="261410"/>
            <a:chOff x="4515595" y="7003132"/>
            <a:chExt cx="785613" cy="261410"/>
          </a:xfrm>
        </p:grpSpPr>
        <p:pic>
          <p:nvPicPr>
            <p:cNvPr id="72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3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4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88135" y="1196244"/>
            <a:ext cx="672254" cy="10263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28054" y="1516124"/>
            <a:ext cx="674819" cy="10263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80565" y="1516124"/>
            <a:ext cx="676102" cy="1026341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91982" y="1204544"/>
            <a:ext cx="667692" cy="1009742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29660" y="1525377"/>
            <a:ext cx="667692" cy="10078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1173566">
            <a:off x="922266" y="9005557"/>
            <a:ext cx="528069" cy="7896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75724">
            <a:off x="119264" y="8994814"/>
            <a:ext cx="521159" cy="7896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1043909">
            <a:off x="5856674" y="8985868"/>
            <a:ext cx="521159" cy="7896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710321">
            <a:off x="5071677" y="9005277"/>
            <a:ext cx="519185" cy="7896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0927535">
            <a:off x="4312767" y="9008460"/>
            <a:ext cx="523133" cy="789635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666588">
            <a:off x="3412709" y="8983133"/>
            <a:ext cx="521160" cy="7881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21065979">
            <a:off x="2560163" y="9010964"/>
            <a:ext cx="515237" cy="7896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507971">
            <a:off x="1752704" y="9052459"/>
            <a:ext cx="491768" cy="740893"/>
          </a:xfrm>
          <a:prstGeom prst="rect">
            <a:avLst/>
          </a:prstGeom>
          <a:solidFill>
            <a:srgbClr val="FFFFFF">
              <a:shade val="85000"/>
            </a:srgbClr>
          </a:solidFill>
          <a:ln w="19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grpSp>
        <p:nvGrpSpPr>
          <p:cNvPr id="75" name="Groupe 74"/>
          <p:cNvGrpSpPr/>
          <p:nvPr/>
        </p:nvGrpSpPr>
        <p:grpSpPr>
          <a:xfrm>
            <a:off x="4501704" y="7162722"/>
            <a:ext cx="785613" cy="261410"/>
            <a:chOff x="4515595" y="7003132"/>
            <a:chExt cx="785613" cy="261410"/>
          </a:xfrm>
        </p:grpSpPr>
        <p:pic>
          <p:nvPicPr>
            <p:cNvPr id="76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7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8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9" name="Groupe 78"/>
          <p:cNvGrpSpPr/>
          <p:nvPr/>
        </p:nvGrpSpPr>
        <p:grpSpPr>
          <a:xfrm>
            <a:off x="4508179" y="7473280"/>
            <a:ext cx="785613" cy="261410"/>
            <a:chOff x="4515595" y="7003132"/>
            <a:chExt cx="785613" cy="261410"/>
          </a:xfrm>
        </p:grpSpPr>
        <p:pic>
          <p:nvPicPr>
            <p:cNvPr id="80" name="Picture 4" descr="bmoyen-recitpresco-nb.gif (608×600)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1676" y="7003132"/>
              <a:ext cx="263015" cy="2595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" name="Picture 6" descr="bcontent-recitpresco-nb.gif (608×600)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64691" y="7016206"/>
              <a:ext cx="236517" cy="233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2" name="Picture 8" descr="http://recitpresco.qc.ca/sites/default/files/album/les-emotions/btriste-recitpresco-nb.gi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5595" y="7006681"/>
              <a:ext cx="261299" cy="257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455127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119</Words>
  <Application>Microsoft Office PowerPoint</Application>
  <PresentationFormat>Format A4 (210 x 297 mm)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11</cp:revision>
  <dcterms:created xsi:type="dcterms:W3CDTF">2012-05-29T22:44:15Z</dcterms:created>
  <dcterms:modified xsi:type="dcterms:W3CDTF">2017-02-07T16:20:27Z</dcterms:modified>
</cp:coreProperties>
</file>