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480" y="-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00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95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38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91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92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72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64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58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7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3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03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12"/>
          <p:cNvSpPr txBox="1">
            <a:spLocks noChangeArrowheads="1"/>
          </p:cNvSpPr>
          <p:nvPr userDrawn="1"/>
        </p:nvSpPr>
        <p:spPr bwMode="auto">
          <a:xfrm rot="16200000">
            <a:off x="5603876" y="8668112"/>
            <a:ext cx="2016223" cy="25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sz="1100" dirty="0">
                <a:solidFill>
                  <a:srgbClr val="A6A6A6"/>
                </a:solidFill>
              </a:rPr>
              <a:t>http://</a:t>
            </a:r>
            <a:r>
              <a:rPr lang="fr-FR" sz="1100" dirty="0" smtClean="0">
                <a:solidFill>
                  <a:srgbClr val="A6A6A6"/>
                </a:solidFill>
              </a:rPr>
              <a:t>www.mysticlolly.fr</a:t>
            </a:r>
            <a:endParaRPr lang="fr-FR" sz="11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7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gif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6632" y="128464"/>
            <a:ext cx="6624736" cy="739244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56792" y="20047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Mon rallye lecture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" y="251139"/>
            <a:ext cx="1512168" cy="94510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025209"/>
              </p:ext>
            </p:extLst>
          </p:nvPr>
        </p:nvGraphicFramePr>
        <p:xfrm>
          <a:off x="332657" y="3008784"/>
          <a:ext cx="6192687" cy="555882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32047"/>
                <a:gridCol w="3600400"/>
                <a:gridCol w="1080120"/>
                <a:gridCol w="1080120"/>
              </a:tblGrid>
              <a:tr h="47527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Lu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Titre des albums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Mon avis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Ma note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 – Les aigles de pluie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2 – Une porte sur demain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5120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3 – A la poursuite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des </a:t>
                      </a:r>
                      <a:r>
                        <a:rPr lang="fr-FR" sz="1400" baseline="0" dirty="0" err="1" smtClean="0">
                          <a:latin typeface="Cursive standard" pitchFamily="2" charset="0"/>
                        </a:rPr>
                        <a:t>Humutes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41928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4 –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Rana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 et le dauphin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5 – Papa, maman, mon clone et moi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6 – Opération « Maurice »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7 – Toutes les vies de Benjamin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24768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8 –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L’</a:t>
                      </a:r>
                      <a:r>
                        <a:rPr lang="fr-FR" sz="1400" baseline="0" dirty="0" err="1" smtClean="0">
                          <a:latin typeface="Cursive standard" pitchFamily="2" charset="0"/>
                        </a:rPr>
                        <a:t>Enfaon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3848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9 – Vivre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52192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10 – Libre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11 – Moi,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je la trouve belle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31088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12 – Le très grand vaisseau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20288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13 – Robot mais pas trop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35032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14 – Mémoire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en mi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35032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15 – Roby ne pleure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jamais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511552"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Nombre de livres lus</a:t>
                      </a:r>
                      <a:r>
                        <a:rPr lang="fr-FR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 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Total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 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 rot="20600096">
            <a:off x="378516" y="1907589"/>
            <a:ext cx="3490058" cy="8309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collection</a:t>
            </a:r>
          </a:p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« mini </a:t>
            </a:r>
            <a:r>
              <a:rPr lang="fr-FR" sz="2400" b="1" cap="none" spc="50" dirty="0" err="1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syros</a:t>
            </a:r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 </a:t>
            </a:r>
            <a:r>
              <a:rPr lang="fr-FR" sz="2400" b="1" cap="none" spc="50" dirty="0" err="1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soon</a:t>
            </a:r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 »</a:t>
            </a:r>
            <a:endParaRPr lang="fr-FR" sz="2400" b="1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owcard Gothic" pitchFamily="8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2908974" y="8409384"/>
            <a:ext cx="1080120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213230" y="8409384"/>
            <a:ext cx="1080120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/>
          <p:cNvGrpSpPr/>
          <p:nvPr/>
        </p:nvGrpSpPr>
        <p:grpSpPr>
          <a:xfrm>
            <a:off x="4515595" y="5945613"/>
            <a:ext cx="785613" cy="261410"/>
            <a:chOff x="4515595" y="7003132"/>
            <a:chExt cx="785613" cy="261410"/>
          </a:xfrm>
        </p:grpSpPr>
        <p:pic>
          <p:nvPicPr>
            <p:cNvPr id="102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e 26"/>
          <p:cNvGrpSpPr/>
          <p:nvPr/>
        </p:nvGrpSpPr>
        <p:grpSpPr>
          <a:xfrm>
            <a:off x="4515598" y="5639268"/>
            <a:ext cx="785613" cy="261410"/>
            <a:chOff x="4515595" y="7003132"/>
            <a:chExt cx="785613" cy="261410"/>
          </a:xfrm>
        </p:grpSpPr>
        <p:pic>
          <p:nvPicPr>
            <p:cNvPr id="2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Groupe 30"/>
          <p:cNvGrpSpPr/>
          <p:nvPr/>
        </p:nvGrpSpPr>
        <p:grpSpPr>
          <a:xfrm>
            <a:off x="4509120" y="5324518"/>
            <a:ext cx="785613" cy="261410"/>
            <a:chOff x="4515595" y="7003132"/>
            <a:chExt cx="785613" cy="261410"/>
          </a:xfrm>
        </p:grpSpPr>
        <p:pic>
          <p:nvPicPr>
            <p:cNvPr id="3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oupe 34"/>
          <p:cNvGrpSpPr/>
          <p:nvPr/>
        </p:nvGrpSpPr>
        <p:grpSpPr>
          <a:xfrm>
            <a:off x="4515598" y="5025008"/>
            <a:ext cx="785613" cy="261410"/>
            <a:chOff x="4515595" y="7003132"/>
            <a:chExt cx="785613" cy="261410"/>
          </a:xfrm>
        </p:grpSpPr>
        <p:pic>
          <p:nvPicPr>
            <p:cNvPr id="3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Groupe 38"/>
          <p:cNvGrpSpPr/>
          <p:nvPr/>
        </p:nvGrpSpPr>
        <p:grpSpPr>
          <a:xfrm>
            <a:off x="4515598" y="4706496"/>
            <a:ext cx="785613" cy="261410"/>
            <a:chOff x="4515595" y="7003132"/>
            <a:chExt cx="785613" cy="261410"/>
          </a:xfrm>
        </p:grpSpPr>
        <p:pic>
          <p:nvPicPr>
            <p:cNvPr id="4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3" name="Groupe 42"/>
          <p:cNvGrpSpPr/>
          <p:nvPr/>
        </p:nvGrpSpPr>
        <p:grpSpPr>
          <a:xfrm>
            <a:off x="4509120" y="4410510"/>
            <a:ext cx="785613" cy="261410"/>
            <a:chOff x="4515595" y="7003132"/>
            <a:chExt cx="785613" cy="261410"/>
          </a:xfrm>
        </p:grpSpPr>
        <p:pic>
          <p:nvPicPr>
            <p:cNvPr id="4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7" name="Groupe 46"/>
          <p:cNvGrpSpPr/>
          <p:nvPr/>
        </p:nvGrpSpPr>
        <p:grpSpPr>
          <a:xfrm>
            <a:off x="4509120" y="4096524"/>
            <a:ext cx="785613" cy="261410"/>
            <a:chOff x="4515595" y="7003132"/>
            <a:chExt cx="785613" cy="261410"/>
          </a:xfrm>
        </p:grpSpPr>
        <p:pic>
          <p:nvPicPr>
            <p:cNvPr id="4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1" name="Groupe 50"/>
          <p:cNvGrpSpPr/>
          <p:nvPr/>
        </p:nvGrpSpPr>
        <p:grpSpPr>
          <a:xfrm>
            <a:off x="4509120" y="6245432"/>
            <a:ext cx="785613" cy="261410"/>
            <a:chOff x="4515595" y="7003132"/>
            <a:chExt cx="785613" cy="261410"/>
          </a:xfrm>
        </p:grpSpPr>
        <p:pic>
          <p:nvPicPr>
            <p:cNvPr id="5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" name="Groupe 54"/>
          <p:cNvGrpSpPr/>
          <p:nvPr/>
        </p:nvGrpSpPr>
        <p:grpSpPr>
          <a:xfrm>
            <a:off x="4509120" y="4103380"/>
            <a:ext cx="785613" cy="261410"/>
            <a:chOff x="4515595" y="7003132"/>
            <a:chExt cx="785613" cy="261410"/>
          </a:xfrm>
        </p:grpSpPr>
        <p:pic>
          <p:nvPicPr>
            <p:cNvPr id="5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" name="Groupe 58"/>
          <p:cNvGrpSpPr/>
          <p:nvPr/>
        </p:nvGrpSpPr>
        <p:grpSpPr>
          <a:xfrm>
            <a:off x="4509120" y="3799541"/>
            <a:ext cx="785613" cy="261410"/>
            <a:chOff x="4515595" y="7003132"/>
            <a:chExt cx="785613" cy="261410"/>
          </a:xfrm>
        </p:grpSpPr>
        <p:pic>
          <p:nvPicPr>
            <p:cNvPr id="6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e 62"/>
          <p:cNvGrpSpPr/>
          <p:nvPr/>
        </p:nvGrpSpPr>
        <p:grpSpPr>
          <a:xfrm>
            <a:off x="4515595" y="3497600"/>
            <a:ext cx="785613" cy="261410"/>
            <a:chOff x="4515595" y="7003132"/>
            <a:chExt cx="785613" cy="261410"/>
          </a:xfrm>
        </p:grpSpPr>
        <p:pic>
          <p:nvPicPr>
            <p:cNvPr id="6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7" name="Groupe 66"/>
          <p:cNvGrpSpPr/>
          <p:nvPr/>
        </p:nvGrpSpPr>
        <p:grpSpPr>
          <a:xfrm>
            <a:off x="4515595" y="6553297"/>
            <a:ext cx="785613" cy="261410"/>
            <a:chOff x="4515595" y="7003132"/>
            <a:chExt cx="785613" cy="261410"/>
          </a:xfrm>
        </p:grpSpPr>
        <p:pic>
          <p:nvPicPr>
            <p:cNvPr id="6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1" name="Groupe 70"/>
          <p:cNvGrpSpPr/>
          <p:nvPr/>
        </p:nvGrpSpPr>
        <p:grpSpPr>
          <a:xfrm>
            <a:off x="4509120" y="6858093"/>
            <a:ext cx="785613" cy="261410"/>
            <a:chOff x="4515595" y="7003132"/>
            <a:chExt cx="785613" cy="261410"/>
          </a:xfrm>
        </p:grpSpPr>
        <p:pic>
          <p:nvPicPr>
            <p:cNvPr id="7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1" name="Picture 7" descr="C:\Users\Gaëlle\Desktop\vivr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710" y="1196244"/>
            <a:ext cx="675105" cy="10263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9" name="Picture 8" descr="C:\Users\Gaëlle\Desktop\libr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929" y="1516124"/>
            <a:ext cx="691070" cy="10263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3" name="Picture 9" descr="C:\Users\Gaëlle\Desktop\robot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362" y="1516124"/>
            <a:ext cx="686508" cy="10263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4" name="Picture 10" descr="C:\Users\Gaëlle\Desktop\trouve bell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982" y="1196244"/>
            <a:ext cx="667692" cy="10263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5" name="Picture 11" descr="C:\Users\Gaëlle\Desktop\grand vaisseau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660" y="1516124"/>
            <a:ext cx="667692" cy="10263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6" name="Picture 12" descr="C:\Users\Gaëlle\Desktop\porte demain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73566">
            <a:off x="914754" y="9005557"/>
            <a:ext cx="543094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7" name="Picture 13" descr="C:\Users\Gaëlle\Desktop\aigle pluie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5724">
            <a:off x="116632" y="8994814"/>
            <a:ext cx="526424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8" name="Picture 14" descr="C:\Users\Gaëlle\Desktop\clone et moi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3909">
            <a:off x="5854042" y="8985868"/>
            <a:ext cx="526424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9" name="Picture 15" descr="C:\Users\Gaëlle\Desktop\humutes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0321">
            <a:off x="5071567" y="9005277"/>
            <a:ext cx="519405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40" name="Picture 16" descr="C:\Users\Gaëlle\Desktop\enfaon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7535">
            <a:off x="4311999" y="9008460"/>
            <a:ext cx="524669" cy="789635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41" name="Picture 17" descr="C:\Users\Gaëlle\Desktop\rana dauphin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6588">
            <a:off x="3412709" y="8982387"/>
            <a:ext cx="521160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42" name="Picture 18" descr="C:\Users\Gaëlle\Desktop\opération maurice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5979">
            <a:off x="2554570" y="9010964"/>
            <a:ext cx="526424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43" name="Picture 19" descr="C:\Users\Gaëlle\Desktop\vies benjamin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7971">
            <a:off x="1752704" y="9052216"/>
            <a:ext cx="491768" cy="7413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grpSp>
        <p:nvGrpSpPr>
          <p:cNvPr id="75" name="Groupe 74"/>
          <p:cNvGrpSpPr/>
          <p:nvPr/>
        </p:nvGrpSpPr>
        <p:grpSpPr>
          <a:xfrm>
            <a:off x="4501704" y="7162722"/>
            <a:ext cx="785613" cy="261410"/>
            <a:chOff x="4515595" y="7003132"/>
            <a:chExt cx="785613" cy="261410"/>
          </a:xfrm>
        </p:grpSpPr>
        <p:pic>
          <p:nvPicPr>
            <p:cNvPr id="7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e 78"/>
          <p:cNvGrpSpPr/>
          <p:nvPr/>
        </p:nvGrpSpPr>
        <p:grpSpPr>
          <a:xfrm>
            <a:off x="4508179" y="7473280"/>
            <a:ext cx="785613" cy="261410"/>
            <a:chOff x="4515595" y="7003132"/>
            <a:chExt cx="785613" cy="261410"/>
          </a:xfrm>
        </p:grpSpPr>
        <p:pic>
          <p:nvPicPr>
            <p:cNvPr id="8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3" name="Groupe 82"/>
          <p:cNvGrpSpPr/>
          <p:nvPr/>
        </p:nvGrpSpPr>
        <p:grpSpPr>
          <a:xfrm>
            <a:off x="4501704" y="7761312"/>
            <a:ext cx="785613" cy="261410"/>
            <a:chOff x="4515595" y="7003132"/>
            <a:chExt cx="785613" cy="261410"/>
          </a:xfrm>
        </p:grpSpPr>
        <p:pic>
          <p:nvPicPr>
            <p:cNvPr id="8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455127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106</Words>
  <Application>Microsoft Office PowerPoint</Application>
  <PresentationFormat>Format A4 (210 x 297 mm)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8</cp:revision>
  <dcterms:created xsi:type="dcterms:W3CDTF">2012-05-29T22:44:15Z</dcterms:created>
  <dcterms:modified xsi:type="dcterms:W3CDTF">2017-02-07T16:22:59Z</dcterms:modified>
</cp:coreProperties>
</file>