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4" autoAdjust="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4539664"/>
              </p:ext>
            </p:extLst>
          </p:nvPr>
        </p:nvGraphicFramePr>
        <p:xfrm>
          <a:off x="56456" y="41052"/>
          <a:ext cx="9798744" cy="6778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99372"/>
                <a:gridCol w="4899372"/>
              </a:tblGrid>
              <a:tr h="169471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9471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9471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9471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à coins arrondis 7"/>
          <p:cNvSpPr/>
          <p:nvPr userDrawn="1"/>
        </p:nvSpPr>
        <p:spPr>
          <a:xfrm>
            <a:off x="153864" y="188640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>
            <a:stCxn id="8" idx="0"/>
          </p:cNvCxnSpPr>
          <p:nvPr userDrawn="1"/>
        </p:nvCxnSpPr>
        <p:spPr>
          <a:xfrm>
            <a:off x="2494124" y="188640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à coins arrondis 9"/>
          <p:cNvSpPr/>
          <p:nvPr userDrawn="1"/>
        </p:nvSpPr>
        <p:spPr>
          <a:xfrm>
            <a:off x="153864" y="1878732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>
            <a:stCxn id="10" idx="0"/>
          </p:cNvCxnSpPr>
          <p:nvPr userDrawn="1"/>
        </p:nvCxnSpPr>
        <p:spPr>
          <a:xfrm>
            <a:off x="2494124" y="1878732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 userDrawn="1"/>
        </p:nvSpPr>
        <p:spPr>
          <a:xfrm>
            <a:off x="5075064" y="188640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stCxn id="12" idx="0"/>
          </p:cNvCxnSpPr>
          <p:nvPr userDrawn="1"/>
        </p:nvCxnSpPr>
        <p:spPr>
          <a:xfrm>
            <a:off x="7415324" y="188640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à coins arrondis 13"/>
          <p:cNvSpPr/>
          <p:nvPr userDrawn="1"/>
        </p:nvSpPr>
        <p:spPr>
          <a:xfrm>
            <a:off x="5075064" y="1878732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>
            <a:stCxn id="14" idx="0"/>
          </p:cNvCxnSpPr>
          <p:nvPr userDrawn="1"/>
        </p:nvCxnSpPr>
        <p:spPr>
          <a:xfrm>
            <a:off x="7415324" y="1878732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à coins arrondis 15"/>
          <p:cNvSpPr/>
          <p:nvPr userDrawn="1"/>
        </p:nvSpPr>
        <p:spPr>
          <a:xfrm>
            <a:off x="153244" y="3573016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>
            <a:stCxn id="16" idx="0"/>
          </p:cNvCxnSpPr>
          <p:nvPr userDrawn="1"/>
        </p:nvCxnSpPr>
        <p:spPr>
          <a:xfrm>
            <a:off x="2493504" y="3573016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 userDrawn="1"/>
        </p:nvSpPr>
        <p:spPr>
          <a:xfrm>
            <a:off x="153864" y="5263108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>
            <a:stCxn id="18" idx="0"/>
          </p:cNvCxnSpPr>
          <p:nvPr userDrawn="1"/>
        </p:nvCxnSpPr>
        <p:spPr>
          <a:xfrm>
            <a:off x="2494124" y="5263108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à coins arrondis 19"/>
          <p:cNvSpPr/>
          <p:nvPr userDrawn="1"/>
        </p:nvSpPr>
        <p:spPr>
          <a:xfrm>
            <a:off x="5075064" y="3573016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>
            <a:stCxn id="20" idx="0"/>
          </p:cNvCxnSpPr>
          <p:nvPr userDrawn="1"/>
        </p:nvCxnSpPr>
        <p:spPr>
          <a:xfrm>
            <a:off x="7415324" y="3573016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à coins arrondis 21"/>
          <p:cNvSpPr/>
          <p:nvPr userDrawn="1"/>
        </p:nvSpPr>
        <p:spPr>
          <a:xfrm>
            <a:off x="5075064" y="5263108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>
            <a:stCxn id="22" idx="0"/>
          </p:cNvCxnSpPr>
          <p:nvPr userDrawn="1"/>
        </p:nvCxnSpPr>
        <p:spPr>
          <a:xfrm>
            <a:off x="7415324" y="5263108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space réservé du texte 25"/>
          <p:cNvSpPr>
            <a:spLocks noGrp="1"/>
          </p:cNvSpPr>
          <p:nvPr>
            <p:ph type="body" sz="quarter" idx="10" hasCustomPrompt="1"/>
          </p:nvPr>
        </p:nvSpPr>
        <p:spPr>
          <a:xfrm>
            <a:off x="153988" y="188913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Départ</a:t>
            </a:r>
            <a:endParaRPr lang="fr-FR" dirty="0"/>
          </a:p>
        </p:txBody>
      </p:sp>
      <p:sp>
        <p:nvSpPr>
          <p:cNvPr id="27" name="Espace réservé du texte 25"/>
          <p:cNvSpPr>
            <a:spLocks noGrp="1"/>
          </p:cNvSpPr>
          <p:nvPr>
            <p:ph type="body" sz="quarter" idx="11" hasCustomPrompt="1"/>
          </p:nvPr>
        </p:nvSpPr>
        <p:spPr>
          <a:xfrm>
            <a:off x="2481934" y="188640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0" name="Espace réservé du texte 25"/>
          <p:cNvSpPr>
            <a:spLocks noGrp="1"/>
          </p:cNvSpPr>
          <p:nvPr>
            <p:ph type="body" sz="quarter" idx="12" hasCustomPrompt="1"/>
          </p:nvPr>
        </p:nvSpPr>
        <p:spPr>
          <a:xfrm>
            <a:off x="153244" y="1879030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1" name="Espace réservé du texte 25"/>
          <p:cNvSpPr>
            <a:spLocks noGrp="1"/>
          </p:cNvSpPr>
          <p:nvPr>
            <p:ph type="body" sz="quarter" idx="13" hasCustomPrompt="1"/>
          </p:nvPr>
        </p:nvSpPr>
        <p:spPr>
          <a:xfrm>
            <a:off x="2481190" y="1878757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2" name="Espace réservé du texte 25"/>
          <p:cNvSpPr>
            <a:spLocks noGrp="1"/>
          </p:cNvSpPr>
          <p:nvPr>
            <p:ph type="body" sz="quarter" idx="14" hasCustomPrompt="1"/>
          </p:nvPr>
        </p:nvSpPr>
        <p:spPr>
          <a:xfrm>
            <a:off x="166924" y="3573016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3" name="Espace réservé du texte 25"/>
          <p:cNvSpPr>
            <a:spLocks noGrp="1"/>
          </p:cNvSpPr>
          <p:nvPr>
            <p:ph type="body" sz="quarter" idx="15" hasCustomPrompt="1"/>
          </p:nvPr>
        </p:nvSpPr>
        <p:spPr>
          <a:xfrm>
            <a:off x="2494870" y="3572743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4" name="Espace réservé du texte 25"/>
          <p:cNvSpPr>
            <a:spLocks noGrp="1"/>
          </p:cNvSpPr>
          <p:nvPr>
            <p:ph type="body" sz="quarter" idx="16" hasCustomPrompt="1"/>
          </p:nvPr>
        </p:nvSpPr>
        <p:spPr>
          <a:xfrm>
            <a:off x="165558" y="5263679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5" name="Espace réservé du texte 25"/>
          <p:cNvSpPr>
            <a:spLocks noGrp="1"/>
          </p:cNvSpPr>
          <p:nvPr>
            <p:ph type="body" sz="quarter" idx="17" hasCustomPrompt="1"/>
          </p:nvPr>
        </p:nvSpPr>
        <p:spPr>
          <a:xfrm>
            <a:off x="2493504" y="5263406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6" name="Espace réservé du texte 25"/>
          <p:cNvSpPr>
            <a:spLocks noGrp="1"/>
          </p:cNvSpPr>
          <p:nvPr>
            <p:ph type="body" sz="quarter" idx="18" hasCustomPrompt="1"/>
          </p:nvPr>
        </p:nvSpPr>
        <p:spPr>
          <a:xfrm>
            <a:off x="5080368" y="188913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7" name="Espace réservé du texte 25"/>
          <p:cNvSpPr>
            <a:spLocks noGrp="1"/>
          </p:cNvSpPr>
          <p:nvPr>
            <p:ph type="body" sz="quarter" idx="19" hasCustomPrompt="1"/>
          </p:nvPr>
        </p:nvSpPr>
        <p:spPr>
          <a:xfrm>
            <a:off x="7408314" y="188640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8" name="Espace réservé du texte 25"/>
          <p:cNvSpPr>
            <a:spLocks noGrp="1"/>
          </p:cNvSpPr>
          <p:nvPr>
            <p:ph type="body" sz="quarter" idx="20" hasCustomPrompt="1"/>
          </p:nvPr>
        </p:nvSpPr>
        <p:spPr>
          <a:xfrm>
            <a:off x="5087663" y="1858672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9" name="Espace réservé du texte 25"/>
          <p:cNvSpPr>
            <a:spLocks noGrp="1"/>
          </p:cNvSpPr>
          <p:nvPr>
            <p:ph type="body" sz="quarter" idx="21" hasCustomPrompt="1"/>
          </p:nvPr>
        </p:nvSpPr>
        <p:spPr>
          <a:xfrm>
            <a:off x="7415609" y="1858399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40" name="Espace réservé du texte 25"/>
          <p:cNvSpPr>
            <a:spLocks noGrp="1"/>
          </p:cNvSpPr>
          <p:nvPr>
            <p:ph type="body" sz="quarter" idx="22" hasCustomPrompt="1"/>
          </p:nvPr>
        </p:nvSpPr>
        <p:spPr>
          <a:xfrm>
            <a:off x="5080368" y="3573289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41" name="Espace réservé du texte 25"/>
          <p:cNvSpPr>
            <a:spLocks noGrp="1"/>
          </p:cNvSpPr>
          <p:nvPr>
            <p:ph type="body" sz="quarter" idx="23" hasCustomPrompt="1"/>
          </p:nvPr>
        </p:nvSpPr>
        <p:spPr>
          <a:xfrm>
            <a:off x="7408314" y="3573016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42" name="Espace réservé du texte 25"/>
          <p:cNvSpPr>
            <a:spLocks noGrp="1"/>
          </p:cNvSpPr>
          <p:nvPr>
            <p:ph type="body" sz="quarter" idx="24" hasCustomPrompt="1"/>
          </p:nvPr>
        </p:nvSpPr>
        <p:spPr>
          <a:xfrm>
            <a:off x="5087378" y="5263381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43" name="Espace réservé du texte 25"/>
          <p:cNvSpPr>
            <a:spLocks noGrp="1"/>
          </p:cNvSpPr>
          <p:nvPr>
            <p:ph type="body" sz="quarter" idx="25" hasCustomPrompt="1"/>
          </p:nvPr>
        </p:nvSpPr>
        <p:spPr>
          <a:xfrm>
            <a:off x="7415324" y="5263108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44" name="ZoneTexte 43"/>
          <p:cNvSpPr txBox="1"/>
          <p:nvPr userDrawn="1"/>
        </p:nvSpPr>
        <p:spPr>
          <a:xfrm>
            <a:off x="632520" y="1416487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dirty="0" smtClean="0">
                <a:solidFill>
                  <a:schemeClr val="bg1">
                    <a:lumMod val="75000"/>
                  </a:schemeClr>
                </a:solidFill>
              </a:rPr>
              <a:t>http://</a:t>
            </a:r>
            <a:r>
              <a:rPr lang="fr-FR" sz="1000" dirty="0" smtClean="0">
                <a:solidFill>
                  <a:schemeClr val="bg1">
                    <a:lumMod val="75000"/>
                  </a:schemeClr>
                </a:solidFill>
              </a:rPr>
              <a:t>www.mysticlolly.fr</a:t>
            </a:r>
            <a:endParaRPr lang="fr-FR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28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B75A-8F72-426E-889B-B5578EDD07EB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EB8C-B4F0-44A9-AC6A-8F33E592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27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B75A-8F72-426E-889B-B5578EDD07EB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EB8C-B4F0-44A9-AC6A-8F33E592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439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B75A-8F72-426E-889B-B5578EDD07EB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EB8C-B4F0-44A9-AC6A-8F33E592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077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B75A-8F72-426E-889B-B5578EDD07EB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EB8C-B4F0-44A9-AC6A-8F33E592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77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41936991"/>
              </p:ext>
            </p:extLst>
          </p:nvPr>
        </p:nvGraphicFramePr>
        <p:xfrm>
          <a:off x="56456" y="41052"/>
          <a:ext cx="9798744" cy="6778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99372"/>
                <a:gridCol w="4899372"/>
              </a:tblGrid>
              <a:tr h="169471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9471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9471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9471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à coins arrondis 7"/>
          <p:cNvSpPr/>
          <p:nvPr userDrawn="1"/>
        </p:nvSpPr>
        <p:spPr>
          <a:xfrm>
            <a:off x="153864" y="188640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>
            <a:stCxn id="8" idx="0"/>
          </p:cNvCxnSpPr>
          <p:nvPr userDrawn="1"/>
        </p:nvCxnSpPr>
        <p:spPr>
          <a:xfrm>
            <a:off x="2494124" y="188640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à coins arrondis 9"/>
          <p:cNvSpPr/>
          <p:nvPr userDrawn="1"/>
        </p:nvSpPr>
        <p:spPr>
          <a:xfrm>
            <a:off x="153864" y="1878732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>
            <a:stCxn id="10" idx="0"/>
          </p:cNvCxnSpPr>
          <p:nvPr userDrawn="1"/>
        </p:nvCxnSpPr>
        <p:spPr>
          <a:xfrm>
            <a:off x="2494124" y="1878732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 userDrawn="1"/>
        </p:nvSpPr>
        <p:spPr>
          <a:xfrm>
            <a:off x="5075064" y="188640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stCxn id="12" idx="0"/>
          </p:cNvCxnSpPr>
          <p:nvPr userDrawn="1"/>
        </p:nvCxnSpPr>
        <p:spPr>
          <a:xfrm>
            <a:off x="7415324" y="188640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à coins arrondis 13"/>
          <p:cNvSpPr/>
          <p:nvPr userDrawn="1"/>
        </p:nvSpPr>
        <p:spPr>
          <a:xfrm>
            <a:off x="5075064" y="1878732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>
            <a:stCxn id="14" idx="0"/>
          </p:cNvCxnSpPr>
          <p:nvPr userDrawn="1"/>
        </p:nvCxnSpPr>
        <p:spPr>
          <a:xfrm>
            <a:off x="7415324" y="1878732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à coins arrondis 15"/>
          <p:cNvSpPr/>
          <p:nvPr userDrawn="1"/>
        </p:nvSpPr>
        <p:spPr>
          <a:xfrm>
            <a:off x="153244" y="3573016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>
            <a:stCxn id="16" idx="0"/>
          </p:cNvCxnSpPr>
          <p:nvPr userDrawn="1"/>
        </p:nvCxnSpPr>
        <p:spPr>
          <a:xfrm>
            <a:off x="2493504" y="3573016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 userDrawn="1"/>
        </p:nvSpPr>
        <p:spPr>
          <a:xfrm>
            <a:off x="153864" y="5263108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>
            <a:stCxn id="18" idx="0"/>
          </p:cNvCxnSpPr>
          <p:nvPr userDrawn="1"/>
        </p:nvCxnSpPr>
        <p:spPr>
          <a:xfrm>
            <a:off x="2494124" y="5263108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à coins arrondis 19"/>
          <p:cNvSpPr/>
          <p:nvPr userDrawn="1"/>
        </p:nvSpPr>
        <p:spPr>
          <a:xfrm>
            <a:off x="5075064" y="3573016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>
            <a:stCxn id="20" idx="0"/>
          </p:cNvCxnSpPr>
          <p:nvPr userDrawn="1"/>
        </p:nvCxnSpPr>
        <p:spPr>
          <a:xfrm>
            <a:off x="7415324" y="3573016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à coins arrondis 21"/>
          <p:cNvSpPr/>
          <p:nvPr userDrawn="1"/>
        </p:nvSpPr>
        <p:spPr>
          <a:xfrm>
            <a:off x="5075064" y="5263108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>
            <a:stCxn id="22" idx="0"/>
          </p:cNvCxnSpPr>
          <p:nvPr userDrawn="1"/>
        </p:nvCxnSpPr>
        <p:spPr>
          <a:xfrm>
            <a:off x="7415324" y="5263108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space réservé du texte 25"/>
          <p:cNvSpPr>
            <a:spLocks noGrp="1"/>
          </p:cNvSpPr>
          <p:nvPr>
            <p:ph type="body" sz="quarter" idx="10" hasCustomPrompt="1"/>
          </p:nvPr>
        </p:nvSpPr>
        <p:spPr>
          <a:xfrm>
            <a:off x="153988" y="188913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7" name="Espace réservé du texte 25"/>
          <p:cNvSpPr>
            <a:spLocks noGrp="1"/>
          </p:cNvSpPr>
          <p:nvPr>
            <p:ph type="body" sz="quarter" idx="11" hasCustomPrompt="1"/>
          </p:nvPr>
        </p:nvSpPr>
        <p:spPr>
          <a:xfrm>
            <a:off x="2481934" y="188640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0" name="Espace réservé du texte 25"/>
          <p:cNvSpPr>
            <a:spLocks noGrp="1"/>
          </p:cNvSpPr>
          <p:nvPr>
            <p:ph type="body" sz="quarter" idx="12" hasCustomPrompt="1"/>
          </p:nvPr>
        </p:nvSpPr>
        <p:spPr>
          <a:xfrm>
            <a:off x="153244" y="1879030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1" name="Espace réservé du texte 25"/>
          <p:cNvSpPr>
            <a:spLocks noGrp="1"/>
          </p:cNvSpPr>
          <p:nvPr>
            <p:ph type="body" sz="quarter" idx="13" hasCustomPrompt="1"/>
          </p:nvPr>
        </p:nvSpPr>
        <p:spPr>
          <a:xfrm>
            <a:off x="2481190" y="1878757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2" name="Espace réservé du texte 25"/>
          <p:cNvSpPr>
            <a:spLocks noGrp="1"/>
          </p:cNvSpPr>
          <p:nvPr>
            <p:ph type="body" sz="quarter" idx="14" hasCustomPrompt="1"/>
          </p:nvPr>
        </p:nvSpPr>
        <p:spPr>
          <a:xfrm>
            <a:off x="166924" y="3573016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3" name="Espace réservé du texte 25"/>
          <p:cNvSpPr>
            <a:spLocks noGrp="1"/>
          </p:cNvSpPr>
          <p:nvPr>
            <p:ph type="body" sz="quarter" idx="15" hasCustomPrompt="1"/>
          </p:nvPr>
        </p:nvSpPr>
        <p:spPr>
          <a:xfrm>
            <a:off x="2494870" y="3572743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4" name="Espace réservé du texte 25"/>
          <p:cNvSpPr>
            <a:spLocks noGrp="1"/>
          </p:cNvSpPr>
          <p:nvPr>
            <p:ph type="body" sz="quarter" idx="16" hasCustomPrompt="1"/>
          </p:nvPr>
        </p:nvSpPr>
        <p:spPr>
          <a:xfrm>
            <a:off x="165558" y="5263679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5" name="Espace réservé du texte 25"/>
          <p:cNvSpPr>
            <a:spLocks noGrp="1"/>
          </p:cNvSpPr>
          <p:nvPr>
            <p:ph type="body" sz="quarter" idx="17" hasCustomPrompt="1"/>
          </p:nvPr>
        </p:nvSpPr>
        <p:spPr>
          <a:xfrm>
            <a:off x="2493504" y="5263406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6" name="Espace réservé du texte 25"/>
          <p:cNvSpPr>
            <a:spLocks noGrp="1"/>
          </p:cNvSpPr>
          <p:nvPr>
            <p:ph type="body" sz="quarter" idx="18" hasCustomPrompt="1"/>
          </p:nvPr>
        </p:nvSpPr>
        <p:spPr>
          <a:xfrm>
            <a:off x="5080368" y="188913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7" name="Espace réservé du texte 25"/>
          <p:cNvSpPr>
            <a:spLocks noGrp="1"/>
          </p:cNvSpPr>
          <p:nvPr>
            <p:ph type="body" sz="quarter" idx="19" hasCustomPrompt="1"/>
          </p:nvPr>
        </p:nvSpPr>
        <p:spPr>
          <a:xfrm>
            <a:off x="7408314" y="188640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8" name="Espace réservé du texte 25"/>
          <p:cNvSpPr>
            <a:spLocks noGrp="1"/>
          </p:cNvSpPr>
          <p:nvPr>
            <p:ph type="body" sz="quarter" idx="20" hasCustomPrompt="1"/>
          </p:nvPr>
        </p:nvSpPr>
        <p:spPr>
          <a:xfrm>
            <a:off x="5087663" y="1858672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9" name="Espace réservé du texte 25"/>
          <p:cNvSpPr>
            <a:spLocks noGrp="1"/>
          </p:cNvSpPr>
          <p:nvPr>
            <p:ph type="body" sz="quarter" idx="21" hasCustomPrompt="1"/>
          </p:nvPr>
        </p:nvSpPr>
        <p:spPr>
          <a:xfrm>
            <a:off x="7415609" y="1858399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40" name="Espace réservé du texte 25"/>
          <p:cNvSpPr>
            <a:spLocks noGrp="1"/>
          </p:cNvSpPr>
          <p:nvPr>
            <p:ph type="body" sz="quarter" idx="22" hasCustomPrompt="1"/>
          </p:nvPr>
        </p:nvSpPr>
        <p:spPr>
          <a:xfrm>
            <a:off x="5080368" y="3573289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41" name="Espace réservé du texte 25"/>
          <p:cNvSpPr>
            <a:spLocks noGrp="1"/>
          </p:cNvSpPr>
          <p:nvPr>
            <p:ph type="body" sz="quarter" idx="23" hasCustomPrompt="1"/>
          </p:nvPr>
        </p:nvSpPr>
        <p:spPr>
          <a:xfrm>
            <a:off x="7408314" y="3573016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42" name="Espace réservé du texte 25"/>
          <p:cNvSpPr>
            <a:spLocks noGrp="1"/>
          </p:cNvSpPr>
          <p:nvPr>
            <p:ph type="body" sz="quarter" idx="24" hasCustomPrompt="1"/>
          </p:nvPr>
        </p:nvSpPr>
        <p:spPr>
          <a:xfrm>
            <a:off x="5087378" y="5263381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43" name="Espace réservé du texte 25"/>
          <p:cNvSpPr>
            <a:spLocks noGrp="1"/>
          </p:cNvSpPr>
          <p:nvPr>
            <p:ph type="body" sz="quarter" idx="25" hasCustomPrompt="1"/>
          </p:nvPr>
        </p:nvSpPr>
        <p:spPr>
          <a:xfrm>
            <a:off x="7415324" y="5263108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Fin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081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924586"/>
              </p:ext>
            </p:extLst>
          </p:nvPr>
        </p:nvGraphicFramePr>
        <p:xfrm>
          <a:off x="56456" y="41052"/>
          <a:ext cx="9798744" cy="6778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99372"/>
                <a:gridCol w="4899372"/>
              </a:tblGrid>
              <a:tr h="169471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9471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9471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9471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à coins arrondis 7"/>
          <p:cNvSpPr/>
          <p:nvPr userDrawn="1"/>
        </p:nvSpPr>
        <p:spPr>
          <a:xfrm>
            <a:off x="153864" y="188640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>
            <a:stCxn id="8" idx="0"/>
          </p:cNvCxnSpPr>
          <p:nvPr userDrawn="1"/>
        </p:nvCxnSpPr>
        <p:spPr>
          <a:xfrm>
            <a:off x="2494124" y="188640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à coins arrondis 9"/>
          <p:cNvSpPr/>
          <p:nvPr userDrawn="1"/>
        </p:nvSpPr>
        <p:spPr>
          <a:xfrm>
            <a:off x="153864" y="1878732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>
            <a:stCxn id="10" idx="0"/>
          </p:cNvCxnSpPr>
          <p:nvPr userDrawn="1"/>
        </p:nvCxnSpPr>
        <p:spPr>
          <a:xfrm>
            <a:off x="2494124" y="1878732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 userDrawn="1"/>
        </p:nvSpPr>
        <p:spPr>
          <a:xfrm>
            <a:off x="5075064" y="188640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stCxn id="12" idx="0"/>
          </p:cNvCxnSpPr>
          <p:nvPr userDrawn="1"/>
        </p:nvCxnSpPr>
        <p:spPr>
          <a:xfrm>
            <a:off x="7415324" y="188640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à coins arrondis 13"/>
          <p:cNvSpPr/>
          <p:nvPr userDrawn="1"/>
        </p:nvSpPr>
        <p:spPr>
          <a:xfrm>
            <a:off x="5075064" y="1878732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>
            <a:stCxn id="14" idx="0"/>
          </p:cNvCxnSpPr>
          <p:nvPr userDrawn="1"/>
        </p:nvCxnSpPr>
        <p:spPr>
          <a:xfrm>
            <a:off x="7415324" y="1878732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à coins arrondis 15"/>
          <p:cNvSpPr/>
          <p:nvPr userDrawn="1"/>
        </p:nvSpPr>
        <p:spPr>
          <a:xfrm>
            <a:off x="153244" y="3573016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>
            <a:stCxn id="16" idx="0"/>
          </p:cNvCxnSpPr>
          <p:nvPr userDrawn="1"/>
        </p:nvCxnSpPr>
        <p:spPr>
          <a:xfrm>
            <a:off x="2493504" y="3573016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 userDrawn="1"/>
        </p:nvSpPr>
        <p:spPr>
          <a:xfrm>
            <a:off x="153864" y="5263108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>
            <a:stCxn id="18" idx="0"/>
          </p:cNvCxnSpPr>
          <p:nvPr userDrawn="1"/>
        </p:nvCxnSpPr>
        <p:spPr>
          <a:xfrm>
            <a:off x="2494124" y="5263108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à coins arrondis 19"/>
          <p:cNvSpPr/>
          <p:nvPr userDrawn="1"/>
        </p:nvSpPr>
        <p:spPr>
          <a:xfrm>
            <a:off x="5075064" y="3573016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>
            <a:stCxn id="20" idx="0"/>
          </p:cNvCxnSpPr>
          <p:nvPr userDrawn="1"/>
        </p:nvCxnSpPr>
        <p:spPr>
          <a:xfrm>
            <a:off x="7415324" y="3573016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à coins arrondis 21"/>
          <p:cNvSpPr/>
          <p:nvPr userDrawn="1"/>
        </p:nvSpPr>
        <p:spPr>
          <a:xfrm>
            <a:off x="5075064" y="5263108"/>
            <a:ext cx="4680520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>
            <a:stCxn id="22" idx="0"/>
          </p:cNvCxnSpPr>
          <p:nvPr userDrawn="1"/>
        </p:nvCxnSpPr>
        <p:spPr>
          <a:xfrm>
            <a:off x="7415324" y="5263108"/>
            <a:ext cx="0" cy="144016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space réservé du texte 25"/>
          <p:cNvSpPr>
            <a:spLocks noGrp="1"/>
          </p:cNvSpPr>
          <p:nvPr>
            <p:ph type="body" sz="quarter" idx="10" hasCustomPrompt="1"/>
          </p:nvPr>
        </p:nvSpPr>
        <p:spPr>
          <a:xfrm>
            <a:off x="153988" y="188913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27" name="Espace réservé du texte 25"/>
          <p:cNvSpPr>
            <a:spLocks noGrp="1"/>
          </p:cNvSpPr>
          <p:nvPr>
            <p:ph type="body" sz="quarter" idx="11" hasCustomPrompt="1"/>
          </p:nvPr>
        </p:nvSpPr>
        <p:spPr>
          <a:xfrm>
            <a:off x="2481934" y="188640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0" name="Espace réservé du texte 25"/>
          <p:cNvSpPr>
            <a:spLocks noGrp="1"/>
          </p:cNvSpPr>
          <p:nvPr>
            <p:ph type="body" sz="quarter" idx="12" hasCustomPrompt="1"/>
          </p:nvPr>
        </p:nvSpPr>
        <p:spPr>
          <a:xfrm>
            <a:off x="153244" y="1879030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1" name="Espace réservé du texte 25"/>
          <p:cNvSpPr>
            <a:spLocks noGrp="1"/>
          </p:cNvSpPr>
          <p:nvPr>
            <p:ph type="body" sz="quarter" idx="13" hasCustomPrompt="1"/>
          </p:nvPr>
        </p:nvSpPr>
        <p:spPr>
          <a:xfrm>
            <a:off x="2481190" y="1878757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2" name="Espace réservé du texte 25"/>
          <p:cNvSpPr>
            <a:spLocks noGrp="1"/>
          </p:cNvSpPr>
          <p:nvPr>
            <p:ph type="body" sz="quarter" idx="14" hasCustomPrompt="1"/>
          </p:nvPr>
        </p:nvSpPr>
        <p:spPr>
          <a:xfrm>
            <a:off x="166924" y="3573016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3" name="Espace réservé du texte 25"/>
          <p:cNvSpPr>
            <a:spLocks noGrp="1"/>
          </p:cNvSpPr>
          <p:nvPr>
            <p:ph type="body" sz="quarter" idx="15" hasCustomPrompt="1"/>
          </p:nvPr>
        </p:nvSpPr>
        <p:spPr>
          <a:xfrm>
            <a:off x="2494870" y="3572743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4" name="Espace réservé du texte 25"/>
          <p:cNvSpPr>
            <a:spLocks noGrp="1"/>
          </p:cNvSpPr>
          <p:nvPr>
            <p:ph type="body" sz="quarter" idx="16" hasCustomPrompt="1"/>
          </p:nvPr>
        </p:nvSpPr>
        <p:spPr>
          <a:xfrm>
            <a:off x="165558" y="5263679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5" name="Espace réservé du texte 25"/>
          <p:cNvSpPr>
            <a:spLocks noGrp="1"/>
          </p:cNvSpPr>
          <p:nvPr>
            <p:ph type="body" sz="quarter" idx="17" hasCustomPrompt="1"/>
          </p:nvPr>
        </p:nvSpPr>
        <p:spPr>
          <a:xfrm>
            <a:off x="2493504" y="5263406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6" name="Espace réservé du texte 25"/>
          <p:cNvSpPr>
            <a:spLocks noGrp="1"/>
          </p:cNvSpPr>
          <p:nvPr>
            <p:ph type="body" sz="quarter" idx="18" hasCustomPrompt="1"/>
          </p:nvPr>
        </p:nvSpPr>
        <p:spPr>
          <a:xfrm>
            <a:off x="5080368" y="188913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7" name="Espace réservé du texte 25"/>
          <p:cNvSpPr>
            <a:spLocks noGrp="1"/>
          </p:cNvSpPr>
          <p:nvPr>
            <p:ph type="body" sz="quarter" idx="19" hasCustomPrompt="1"/>
          </p:nvPr>
        </p:nvSpPr>
        <p:spPr>
          <a:xfrm>
            <a:off x="7408314" y="188640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38" name="Espace réservé du texte 25"/>
          <p:cNvSpPr>
            <a:spLocks noGrp="1"/>
          </p:cNvSpPr>
          <p:nvPr>
            <p:ph type="body" sz="quarter" idx="20" hasCustomPrompt="1"/>
          </p:nvPr>
        </p:nvSpPr>
        <p:spPr>
          <a:xfrm>
            <a:off x="5087663" y="1858672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39" name="Espace réservé du texte 25"/>
          <p:cNvSpPr>
            <a:spLocks noGrp="1"/>
          </p:cNvSpPr>
          <p:nvPr>
            <p:ph type="body" sz="quarter" idx="21" hasCustomPrompt="1"/>
          </p:nvPr>
        </p:nvSpPr>
        <p:spPr>
          <a:xfrm>
            <a:off x="7415609" y="1858399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40" name="Espace réservé du texte 25"/>
          <p:cNvSpPr>
            <a:spLocks noGrp="1"/>
          </p:cNvSpPr>
          <p:nvPr>
            <p:ph type="body" sz="quarter" idx="22" hasCustomPrompt="1"/>
          </p:nvPr>
        </p:nvSpPr>
        <p:spPr>
          <a:xfrm>
            <a:off x="5080368" y="3573289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41" name="Espace réservé du texte 25"/>
          <p:cNvSpPr>
            <a:spLocks noGrp="1"/>
          </p:cNvSpPr>
          <p:nvPr>
            <p:ph type="body" sz="quarter" idx="23" hasCustomPrompt="1"/>
          </p:nvPr>
        </p:nvSpPr>
        <p:spPr>
          <a:xfrm>
            <a:off x="7408314" y="3573016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42" name="Espace réservé du texte 25"/>
          <p:cNvSpPr>
            <a:spLocks noGrp="1"/>
          </p:cNvSpPr>
          <p:nvPr>
            <p:ph type="body" sz="quarter" idx="24" hasCustomPrompt="1"/>
          </p:nvPr>
        </p:nvSpPr>
        <p:spPr>
          <a:xfrm>
            <a:off x="5087378" y="5263381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43" name="Espace réservé du texte 25"/>
          <p:cNvSpPr>
            <a:spLocks noGrp="1"/>
          </p:cNvSpPr>
          <p:nvPr>
            <p:ph type="body" sz="quarter" idx="25" hasCustomPrompt="1"/>
          </p:nvPr>
        </p:nvSpPr>
        <p:spPr>
          <a:xfrm>
            <a:off x="7415324" y="5263108"/>
            <a:ext cx="2339975" cy="14398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defRPr>
            </a:lvl1pPr>
          </a:lstStyle>
          <a:p>
            <a:pPr lvl="0"/>
            <a:r>
              <a:rPr lang="fr-FR" dirty="0" smtClean="0"/>
              <a:t>Qui a</a:t>
            </a:r>
          </a:p>
          <a:p>
            <a:pPr lvl="0"/>
            <a:r>
              <a:rPr lang="fr-FR" dirty="0" smtClean="0"/>
              <a:t>9 X 5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130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B75A-8F72-426E-889B-B5578EDD07EB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EB8C-B4F0-44A9-AC6A-8F33E592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56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B75A-8F72-426E-889B-B5578EDD07EB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EB8C-B4F0-44A9-AC6A-8F33E592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41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B75A-8F72-426E-889B-B5578EDD07EB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EB8C-B4F0-44A9-AC6A-8F33E592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87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B75A-8F72-426E-889B-B5578EDD07EB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EB8C-B4F0-44A9-AC6A-8F33E592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98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B75A-8F72-426E-889B-B5578EDD07EB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EB8C-B4F0-44A9-AC6A-8F33E592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29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B75A-8F72-426E-889B-B5578EDD07EB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EB8C-B4F0-44A9-AC6A-8F33E592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3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0B75A-8F72-426E-889B-B5578EDD07EB}" type="datetimeFigureOut">
              <a:rPr lang="fr-FR" smtClean="0"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9EB8C-B4F0-44A9-AC6A-8F33E592D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93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Départ</a:t>
            </a:r>
            <a:endParaRPr lang="fr-FR" dirty="0"/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6 X 8 ?</a:t>
            </a:r>
            <a:endParaRPr lang="fr-FR" dirty="0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35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3 X 4 ?</a:t>
            </a:r>
            <a:endParaRPr lang="fr-FR" dirty="0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40</a:t>
            </a:r>
            <a:endParaRPr lang="fr-FR" dirty="0"/>
          </a:p>
        </p:txBody>
      </p:sp>
      <p:sp>
        <p:nvSpPr>
          <p:cNvPr id="27" name="Espace réservé du texte 2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6 X 7 ?</a:t>
            </a:r>
            <a:endParaRPr lang="fr-FR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54</a:t>
            </a:r>
            <a:endParaRPr lang="fr-FR" dirty="0"/>
          </a:p>
        </p:txBody>
      </p:sp>
      <p:sp>
        <p:nvSpPr>
          <p:cNvPr id="29" name="Espace réservé du texte 2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3 X 7 ?</a:t>
            </a:r>
            <a:endParaRPr lang="fr-FR" dirty="0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48</a:t>
            </a:r>
            <a:endParaRPr lang="fr-FR" dirty="0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7 X 5 ?</a:t>
            </a:r>
            <a:endParaRPr lang="fr-FR" dirty="0"/>
          </a:p>
        </p:txBody>
      </p:sp>
      <p:sp>
        <p:nvSpPr>
          <p:cNvPr id="32" name="Espace réservé du texte 3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12</a:t>
            </a:r>
            <a:endParaRPr lang="fr-FR" dirty="0"/>
          </a:p>
        </p:txBody>
      </p:sp>
      <p:sp>
        <p:nvSpPr>
          <p:cNvPr id="33" name="Espace réservé du texte 3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8 X 5 ?</a:t>
            </a:r>
            <a:endParaRPr lang="fr-FR" dirty="0"/>
          </a:p>
        </p:txBody>
      </p:sp>
      <p:sp>
        <p:nvSpPr>
          <p:cNvPr id="34" name="Espace réservé du texte 3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r-FR" dirty="0" smtClean="0"/>
              <a:t>42</a:t>
            </a:r>
            <a:endParaRPr lang="fr-FR" dirty="0"/>
          </a:p>
        </p:txBody>
      </p:sp>
      <p:sp>
        <p:nvSpPr>
          <p:cNvPr id="35" name="Espace réservé du texte 3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9 X 6 ?</a:t>
            </a:r>
          </a:p>
        </p:txBody>
      </p:sp>
      <p:sp>
        <p:nvSpPr>
          <p:cNvPr id="36" name="Espace réservé du texte 3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fr-FR" dirty="0" smtClean="0"/>
              <a:t>21</a:t>
            </a:r>
            <a:endParaRPr lang="fr-FR" dirty="0"/>
          </a:p>
        </p:txBody>
      </p:sp>
      <p:sp>
        <p:nvSpPr>
          <p:cNvPr id="37" name="Espace réservé du texte 3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r-FR" dirty="0" smtClean="0"/>
              <a:t>Qui a </a:t>
            </a:r>
          </a:p>
          <a:p>
            <a:r>
              <a:rPr lang="fr-FR" dirty="0" smtClean="0"/>
              <a:t>4 X 8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556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1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32</a:t>
            </a:r>
            <a:endParaRPr lang="fr-FR" dirty="0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7 X 8 ?</a:t>
            </a:r>
            <a:endParaRPr lang="fr-FR" dirty="0"/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Qui a </a:t>
            </a:r>
          </a:p>
          <a:p>
            <a:r>
              <a:rPr lang="fr-FR" dirty="0" smtClean="0"/>
              <a:t>4 X 7 ?</a:t>
            </a:r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27</a:t>
            </a:r>
            <a:endParaRPr lang="fr-FR" dirty="0"/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Qui a </a:t>
            </a:r>
          </a:p>
          <a:p>
            <a:r>
              <a:rPr lang="fr-FR" dirty="0" smtClean="0"/>
              <a:t>6 X 4 ?</a:t>
            </a:r>
            <a:endParaRPr lang="fr-FR" dirty="0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40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Qui a </a:t>
            </a:r>
          </a:p>
          <a:p>
            <a:r>
              <a:rPr lang="fr-FR" dirty="0" smtClean="0"/>
              <a:t>6 X 6 ?</a:t>
            </a:r>
            <a:endParaRPr lang="fr-FR" dirty="0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56</a:t>
            </a:r>
            <a:endParaRPr lang="fr-FR" dirty="0"/>
          </a:p>
        </p:txBody>
      </p:sp>
      <p:sp>
        <p:nvSpPr>
          <p:cNvPr id="27" name="Espace réservé du texte 2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6 X 5 ?</a:t>
            </a:r>
            <a:endParaRPr lang="fr-FR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28</a:t>
            </a:r>
            <a:endParaRPr lang="fr-FR" dirty="0"/>
          </a:p>
        </p:txBody>
      </p:sp>
      <p:sp>
        <p:nvSpPr>
          <p:cNvPr id="29" name="Espace réservé du texte 2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3 X 9 ?</a:t>
            </a:r>
            <a:endParaRPr lang="fr-FR" dirty="0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r-FR" dirty="0" smtClean="0"/>
              <a:t>24</a:t>
            </a:r>
            <a:endParaRPr lang="fr-FR" dirty="0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5 X 8 ?</a:t>
            </a:r>
            <a:endParaRPr lang="fr-FR" dirty="0"/>
          </a:p>
        </p:txBody>
      </p:sp>
      <p:sp>
        <p:nvSpPr>
          <p:cNvPr id="32" name="Espace réservé du texte 3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fr-FR" dirty="0" smtClean="0"/>
              <a:t>36</a:t>
            </a:r>
            <a:endParaRPr lang="fr-FR" dirty="0"/>
          </a:p>
        </p:txBody>
      </p:sp>
      <p:sp>
        <p:nvSpPr>
          <p:cNvPr id="33" name="Espace réservé du texte 32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8 X 8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638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64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Qui a </a:t>
            </a:r>
          </a:p>
          <a:p>
            <a:r>
              <a:rPr lang="fr-FR" dirty="0" smtClean="0"/>
              <a:t>9 X 4 ?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72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3 X 5 ?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49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5 X 4 ?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14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8 X 3 ?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36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8 X 9 ?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15</a:t>
            </a:r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7 X 7 ?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r-FR" dirty="0" smtClean="0"/>
              <a:t>20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7 X 2 ?</a:t>
            </a:r>
            <a:endParaRPr lang="fr-FR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fr-FR" dirty="0" smtClean="0"/>
              <a:t>24</a:t>
            </a:r>
            <a:endParaRPr lang="fr-FR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5 X 5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8563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25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3 X 6 ?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63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9 X 2 ?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45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Qui a </a:t>
            </a:r>
          </a:p>
          <a:p>
            <a:r>
              <a:rPr lang="fr-FR" dirty="0" smtClean="0"/>
              <a:t>8 X 9 ?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9 X 9 ?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18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7 X 9 ?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18</a:t>
            </a:r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9 X 5 ?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r-FR" dirty="0" smtClean="0"/>
              <a:t>72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fr-FR" dirty="0" smtClean="0"/>
              <a:t>Qui a</a:t>
            </a:r>
          </a:p>
          <a:p>
            <a:r>
              <a:rPr lang="fr-FR" dirty="0" smtClean="0"/>
              <a:t>6 X 5 ?</a:t>
            </a:r>
            <a:endParaRPr lang="fr-FR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fr-FR" dirty="0" smtClean="0"/>
              <a:t>81</a:t>
            </a:r>
            <a:endParaRPr lang="fr-FR" dirty="0"/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r-FR" dirty="0" smtClean="0"/>
              <a:t>Fin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75732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219</Words>
  <Application>Microsoft Office PowerPoint</Application>
  <PresentationFormat>Format A4 (210 x 297 mm)</PresentationFormat>
  <Paragraphs>95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6</cp:revision>
  <dcterms:created xsi:type="dcterms:W3CDTF">2013-04-03T09:54:28Z</dcterms:created>
  <dcterms:modified xsi:type="dcterms:W3CDTF">2017-02-22T13:52:39Z</dcterms:modified>
</cp:coreProperties>
</file>