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6858000" cy="9906000" type="A4"/>
  <p:notesSz cx="6881813" cy="100155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3360" y="-1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mes et grande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871313701"/>
              </p:ext>
            </p:extLst>
          </p:nvPr>
        </p:nvGraphicFramePr>
        <p:xfrm>
          <a:off x="56004" y="1282492"/>
          <a:ext cx="6740671" cy="27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</a:tblGrid>
              <a:tr h="132464"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3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4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5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6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7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8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9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10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11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12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13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14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15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16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17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18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19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20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21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22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23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24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25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26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27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28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29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30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31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160535718"/>
              </p:ext>
            </p:extLst>
          </p:nvPr>
        </p:nvGraphicFramePr>
        <p:xfrm>
          <a:off x="56529" y="1006434"/>
          <a:ext cx="6739203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2743"/>
                <a:gridCol w="962743"/>
                <a:gridCol w="962743"/>
                <a:gridCol w="962743"/>
                <a:gridCol w="962743"/>
                <a:gridCol w="921777"/>
                <a:gridCol w="1003711"/>
              </a:tblGrid>
              <a:tr h="155848">
                <a:tc>
                  <a:txBody>
                    <a:bodyPr/>
                    <a:lstStyle/>
                    <a:p>
                      <a:pPr algn="ctr"/>
                      <a:r>
                        <a:rPr lang="fr-FR" sz="12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lundi</a:t>
                      </a:r>
                      <a:endParaRPr lang="fr-FR" sz="12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mardi</a:t>
                      </a:r>
                      <a:endParaRPr lang="fr-FR" sz="12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mercredi</a:t>
                      </a:r>
                      <a:endParaRPr lang="fr-FR" sz="12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jeudi</a:t>
                      </a:r>
                      <a:endParaRPr lang="fr-FR" sz="12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vendredi</a:t>
                      </a:r>
                      <a:endParaRPr lang="fr-FR" sz="12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samedi</a:t>
                      </a:r>
                      <a:endParaRPr lang="fr-FR" sz="12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dimanche</a:t>
                      </a:r>
                      <a:endParaRPr lang="fr-FR" sz="12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149839163"/>
              </p:ext>
            </p:extLst>
          </p:nvPr>
        </p:nvGraphicFramePr>
        <p:xfrm>
          <a:off x="57324" y="1557824"/>
          <a:ext cx="673920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040"/>
                <a:gridCol w="575195"/>
                <a:gridCol w="430079"/>
                <a:gridCol w="430079"/>
                <a:gridCol w="430079"/>
                <a:gridCol w="430079"/>
                <a:gridCol w="517125"/>
                <a:gridCol w="414713"/>
                <a:gridCol w="788478"/>
                <a:gridCol w="573439"/>
                <a:gridCol w="716798"/>
                <a:gridCol w="87409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janvier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février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mars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avril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mai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juin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juillet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août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septembre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octobre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novembre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décembre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Rectangle à coins arrondis 10"/>
          <p:cNvSpPr/>
          <p:nvPr userDrawn="1"/>
        </p:nvSpPr>
        <p:spPr>
          <a:xfrm>
            <a:off x="116632" y="56456"/>
            <a:ext cx="1872208" cy="79208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 userDrawn="1"/>
        </p:nvSpPr>
        <p:spPr>
          <a:xfrm>
            <a:off x="116632" y="56456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 smtClean="0">
                <a:latin typeface="Script cole" pitchFamily="2" charset="0"/>
              </a:rPr>
              <a:t>Mon</a:t>
            </a:r>
            <a:r>
              <a:rPr lang="fr-FR" sz="1200" u="sng" baseline="0" dirty="0" smtClean="0">
                <a:latin typeface="Script cole" pitchFamily="2" charset="0"/>
              </a:rPr>
              <a:t> prénom :</a:t>
            </a:r>
            <a:endParaRPr lang="fr-FR" sz="1200" u="sng" dirty="0">
              <a:latin typeface="Script cole" pitchFamily="2" charset="0"/>
            </a:endParaRPr>
          </a:p>
        </p:txBody>
      </p:sp>
      <p:cxnSp>
        <p:nvCxnSpPr>
          <p:cNvPr id="14" name="Connecteur droit 13"/>
          <p:cNvCxnSpPr/>
          <p:nvPr userDrawn="1"/>
        </p:nvCxnSpPr>
        <p:spPr>
          <a:xfrm>
            <a:off x="220390" y="685478"/>
            <a:ext cx="1656184" cy="0"/>
          </a:xfrm>
          <a:prstGeom prst="line">
            <a:avLst/>
          </a:prstGeom>
          <a:ln w="63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 userDrawn="1"/>
        </p:nvCxnSpPr>
        <p:spPr>
          <a:xfrm>
            <a:off x="220390" y="433450"/>
            <a:ext cx="1656184" cy="0"/>
          </a:xfrm>
          <a:prstGeom prst="line">
            <a:avLst/>
          </a:prstGeom>
          <a:ln w="63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912" y="26665"/>
            <a:ext cx="432098" cy="426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7010" y="9886"/>
            <a:ext cx="415091" cy="409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2101" y="9886"/>
            <a:ext cx="415091" cy="409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912" y="546284"/>
            <a:ext cx="432098" cy="426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7010" y="529505"/>
            <a:ext cx="415091" cy="409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4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2101" y="529505"/>
            <a:ext cx="415091" cy="409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ZoneTexte 19"/>
          <p:cNvSpPr txBox="1"/>
          <p:nvPr userDrawn="1"/>
        </p:nvSpPr>
        <p:spPr>
          <a:xfrm>
            <a:off x="2064916" y="31116"/>
            <a:ext cx="15081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Amandine" pitchFamily="2" charset="0"/>
              </a:rPr>
              <a:t>Ce que je pense de mon travail :</a:t>
            </a:r>
            <a:endParaRPr lang="fr-FR" sz="1100" dirty="0">
              <a:latin typeface="Amandine" pitchFamily="2" charset="0"/>
            </a:endParaRPr>
          </a:p>
        </p:txBody>
      </p:sp>
      <p:sp>
        <p:nvSpPr>
          <p:cNvPr id="27" name="ZoneTexte 26"/>
          <p:cNvSpPr txBox="1"/>
          <p:nvPr userDrawn="1"/>
        </p:nvSpPr>
        <p:spPr>
          <a:xfrm>
            <a:off x="2064916" y="514484"/>
            <a:ext cx="15081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Amandine" pitchFamily="2" charset="0"/>
              </a:rPr>
              <a:t>Ce que la</a:t>
            </a:r>
            <a:r>
              <a:rPr lang="fr-FR" sz="1100" baseline="0" dirty="0" smtClean="0">
                <a:latin typeface="Amandine" pitchFamily="2" charset="0"/>
              </a:rPr>
              <a:t> maitresse pense de mon travail</a:t>
            </a:r>
            <a:r>
              <a:rPr lang="fr-FR" sz="1100" dirty="0" smtClean="0">
                <a:latin typeface="Amandine" pitchFamily="2" charset="0"/>
              </a:rPr>
              <a:t>:</a:t>
            </a:r>
            <a:endParaRPr lang="fr-FR" sz="1100" dirty="0">
              <a:latin typeface="Amandine" pitchFamily="2" charset="0"/>
            </a:endParaRPr>
          </a:p>
        </p:txBody>
      </p:sp>
      <p:cxnSp>
        <p:nvCxnSpPr>
          <p:cNvPr id="22" name="Connecteur droit 21"/>
          <p:cNvCxnSpPr/>
          <p:nvPr userDrawn="1"/>
        </p:nvCxnSpPr>
        <p:spPr>
          <a:xfrm>
            <a:off x="2064916" y="488504"/>
            <a:ext cx="3164284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Image 2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6336" y="103544"/>
            <a:ext cx="1517737" cy="821879"/>
          </a:xfrm>
          <a:prstGeom prst="rect">
            <a:avLst/>
          </a:prstGeom>
        </p:spPr>
      </p:pic>
      <p:sp>
        <p:nvSpPr>
          <p:cNvPr id="37" name="Espace réservé du texte 28"/>
          <p:cNvSpPr>
            <a:spLocks noGrp="1"/>
          </p:cNvSpPr>
          <p:nvPr>
            <p:ph type="body" sz="quarter" idx="10" hasCustomPrompt="1"/>
          </p:nvPr>
        </p:nvSpPr>
        <p:spPr>
          <a:xfrm>
            <a:off x="116632" y="2360712"/>
            <a:ext cx="6624736" cy="5762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aseline="0">
                <a:latin typeface="Amandine" pitchFamily="2" charset="0"/>
              </a:defRPr>
            </a:lvl1pPr>
          </a:lstStyle>
          <a:p>
            <a:pPr lvl="0"/>
            <a:r>
              <a:rPr lang="fr-FR" dirty="0" smtClean="0"/>
              <a:t>Cliquer ici pour saisir la consigne de l’exercice.</a:t>
            </a:r>
            <a:endParaRPr lang="fr-FR" dirty="0"/>
          </a:p>
        </p:txBody>
      </p:sp>
      <p:sp>
        <p:nvSpPr>
          <p:cNvPr id="38" name="Espace réservé du texte 28"/>
          <p:cNvSpPr>
            <a:spLocks noGrp="1"/>
          </p:cNvSpPr>
          <p:nvPr>
            <p:ph type="body" sz="quarter" idx="11" hasCustomPrompt="1"/>
          </p:nvPr>
        </p:nvSpPr>
        <p:spPr>
          <a:xfrm>
            <a:off x="116632" y="2000673"/>
            <a:ext cx="6624736" cy="28803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50" baseline="0">
                <a:latin typeface="Script cole" pitchFamily="2" charset="0"/>
              </a:defRPr>
            </a:lvl1pPr>
          </a:lstStyle>
          <a:p>
            <a:pPr lvl="0"/>
            <a:r>
              <a:rPr lang="fr-FR" dirty="0" smtClean="0"/>
              <a:t>Cliquer ici pour saisir l’objectif.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7865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2439B7E2-E3D5-41C0-9F5F-2FA8726551C9}" type="datetimeFigureOut">
              <a:rPr lang="fr-FR" smtClean="0"/>
              <a:t>26/02/2017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EED89125-E3C5-47C4-A838-B8D97FF0B2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1684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2439B7E2-E3D5-41C0-9F5F-2FA8726551C9}" type="datetimeFigureOut">
              <a:rPr lang="fr-FR" smtClean="0"/>
              <a:t>26/02/2017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EED89125-E3C5-47C4-A838-B8D97FF0B2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5623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2439B7E2-E3D5-41C0-9F5F-2FA8726551C9}" type="datetimeFigureOut">
              <a:rPr lang="fr-FR" smtClean="0"/>
              <a:t>26/02/2017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EED89125-E3C5-47C4-A838-B8D97FF0B2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20835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2439B7E2-E3D5-41C0-9F5F-2FA8726551C9}" type="datetimeFigureOut">
              <a:rPr lang="fr-FR" smtClean="0"/>
              <a:t>26/02/2017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EED89125-E3C5-47C4-A838-B8D97FF0B2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33773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2439B7E2-E3D5-41C0-9F5F-2FA8726551C9}" type="datetimeFigureOut">
              <a:rPr lang="fr-FR" smtClean="0"/>
              <a:t>26/02/2017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EED89125-E3C5-47C4-A838-B8D97FF0B2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88655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2439B7E2-E3D5-41C0-9F5F-2FA8726551C9}" type="datetimeFigureOut">
              <a:rPr lang="fr-FR" smtClean="0"/>
              <a:t>26/02/2017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EED89125-E3C5-47C4-A838-B8D97FF0B2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2527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lc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82098842"/>
              </p:ext>
            </p:extLst>
          </p:nvPr>
        </p:nvGraphicFramePr>
        <p:xfrm>
          <a:off x="56004" y="1282492"/>
          <a:ext cx="6740671" cy="27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</a:tblGrid>
              <a:tr h="132464"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3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4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5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6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7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8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9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10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11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12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13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14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15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16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17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18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19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20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21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22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23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24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25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26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27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28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29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30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31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588957605"/>
              </p:ext>
            </p:extLst>
          </p:nvPr>
        </p:nvGraphicFramePr>
        <p:xfrm>
          <a:off x="56529" y="1006434"/>
          <a:ext cx="6739203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2743"/>
                <a:gridCol w="962743"/>
                <a:gridCol w="962743"/>
                <a:gridCol w="962743"/>
                <a:gridCol w="962743"/>
                <a:gridCol w="921777"/>
                <a:gridCol w="1003711"/>
              </a:tblGrid>
              <a:tr h="155848">
                <a:tc>
                  <a:txBody>
                    <a:bodyPr/>
                    <a:lstStyle/>
                    <a:p>
                      <a:pPr algn="ctr"/>
                      <a:r>
                        <a:rPr lang="fr-FR" sz="12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lundi</a:t>
                      </a:r>
                      <a:endParaRPr lang="fr-FR" sz="12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mardi</a:t>
                      </a:r>
                      <a:endParaRPr lang="fr-FR" sz="12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mercredi</a:t>
                      </a:r>
                      <a:endParaRPr lang="fr-FR" sz="12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jeudi</a:t>
                      </a:r>
                      <a:endParaRPr lang="fr-FR" sz="12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vendredi</a:t>
                      </a:r>
                      <a:endParaRPr lang="fr-FR" sz="12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samedi</a:t>
                      </a:r>
                      <a:endParaRPr lang="fr-FR" sz="12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dimanche</a:t>
                      </a:r>
                      <a:endParaRPr lang="fr-FR" sz="12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533044556"/>
              </p:ext>
            </p:extLst>
          </p:nvPr>
        </p:nvGraphicFramePr>
        <p:xfrm>
          <a:off x="57324" y="1557824"/>
          <a:ext cx="673920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040"/>
                <a:gridCol w="575195"/>
                <a:gridCol w="430079"/>
                <a:gridCol w="430079"/>
                <a:gridCol w="430079"/>
                <a:gridCol w="430079"/>
                <a:gridCol w="517125"/>
                <a:gridCol w="414713"/>
                <a:gridCol w="788478"/>
                <a:gridCol w="573439"/>
                <a:gridCol w="716798"/>
                <a:gridCol w="87409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janvier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février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mars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avril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mai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juin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juillet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août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septembre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octobre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novembre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décembre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Rectangle à coins arrondis 10"/>
          <p:cNvSpPr/>
          <p:nvPr userDrawn="1"/>
        </p:nvSpPr>
        <p:spPr>
          <a:xfrm>
            <a:off x="116632" y="56456"/>
            <a:ext cx="1872208" cy="79208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 userDrawn="1"/>
        </p:nvSpPr>
        <p:spPr>
          <a:xfrm>
            <a:off x="116632" y="56456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 smtClean="0">
                <a:latin typeface="Script cole" pitchFamily="2" charset="0"/>
              </a:rPr>
              <a:t>Mon</a:t>
            </a:r>
            <a:r>
              <a:rPr lang="fr-FR" sz="1200" u="sng" baseline="0" dirty="0" smtClean="0">
                <a:latin typeface="Script cole" pitchFamily="2" charset="0"/>
              </a:rPr>
              <a:t> prénom :</a:t>
            </a:r>
            <a:endParaRPr lang="fr-FR" sz="1200" u="sng" dirty="0">
              <a:latin typeface="Script cole" pitchFamily="2" charset="0"/>
            </a:endParaRPr>
          </a:p>
        </p:txBody>
      </p:sp>
      <p:cxnSp>
        <p:nvCxnSpPr>
          <p:cNvPr id="14" name="Connecteur droit 13"/>
          <p:cNvCxnSpPr/>
          <p:nvPr userDrawn="1"/>
        </p:nvCxnSpPr>
        <p:spPr>
          <a:xfrm>
            <a:off x="220390" y="685478"/>
            <a:ext cx="1656184" cy="0"/>
          </a:xfrm>
          <a:prstGeom prst="line">
            <a:avLst/>
          </a:prstGeom>
          <a:ln w="63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 userDrawn="1"/>
        </p:nvCxnSpPr>
        <p:spPr>
          <a:xfrm>
            <a:off x="220390" y="433450"/>
            <a:ext cx="1656184" cy="0"/>
          </a:xfrm>
          <a:prstGeom prst="line">
            <a:avLst/>
          </a:prstGeom>
          <a:ln w="63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912" y="26665"/>
            <a:ext cx="432098" cy="426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7010" y="9886"/>
            <a:ext cx="415091" cy="409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2101" y="9886"/>
            <a:ext cx="415091" cy="409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912" y="546284"/>
            <a:ext cx="432098" cy="426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7010" y="529505"/>
            <a:ext cx="415091" cy="409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4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2101" y="529505"/>
            <a:ext cx="415091" cy="409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ZoneTexte 19"/>
          <p:cNvSpPr txBox="1"/>
          <p:nvPr userDrawn="1"/>
        </p:nvSpPr>
        <p:spPr>
          <a:xfrm>
            <a:off x="2064916" y="31116"/>
            <a:ext cx="15081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Amandine" pitchFamily="2" charset="0"/>
              </a:rPr>
              <a:t>Ce que je pense de mon travail :</a:t>
            </a:r>
            <a:endParaRPr lang="fr-FR" sz="1100" dirty="0">
              <a:latin typeface="Amandine" pitchFamily="2" charset="0"/>
            </a:endParaRPr>
          </a:p>
        </p:txBody>
      </p:sp>
      <p:sp>
        <p:nvSpPr>
          <p:cNvPr id="27" name="ZoneTexte 26"/>
          <p:cNvSpPr txBox="1"/>
          <p:nvPr userDrawn="1"/>
        </p:nvSpPr>
        <p:spPr>
          <a:xfrm>
            <a:off x="2064916" y="514484"/>
            <a:ext cx="15081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Amandine" pitchFamily="2" charset="0"/>
              </a:rPr>
              <a:t>Ce que la</a:t>
            </a:r>
            <a:r>
              <a:rPr lang="fr-FR" sz="1100" baseline="0" dirty="0" smtClean="0">
                <a:latin typeface="Amandine" pitchFamily="2" charset="0"/>
              </a:rPr>
              <a:t> maitresse pense de mon travail</a:t>
            </a:r>
            <a:r>
              <a:rPr lang="fr-FR" sz="1100" dirty="0" smtClean="0">
                <a:latin typeface="Amandine" pitchFamily="2" charset="0"/>
              </a:rPr>
              <a:t>:</a:t>
            </a:r>
            <a:endParaRPr lang="fr-FR" sz="1100" dirty="0">
              <a:latin typeface="Amandine" pitchFamily="2" charset="0"/>
            </a:endParaRPr>
          </a:p>
        </p:txBody>
      </p:sp>
      <p:cxnSp>
        <p:nvCxnSpPr>
          <p:cNvPr id="22" name="Connecteur droit 21"/>
          <p:cNvCxnSpPr/>
          <p:nvPr userDrawn="1"/>
        </p:nvCxnSpPr>
        <p:spPr>
          <a:xfrm>
            <a:off x="2064916" y="488504"/>
            <a:ext cx="3164284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Image 2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7232" y="46255"/>
            <a:ext cx="1046838" cy="966499"/>
          </a:xfrm>
          <a:prstGeom prst="rect">
            <a:avLst/>
          </a:prstGeom>
        </p:spPr>
      </p:pic>
      <p:sp>
        <p:nvSpPr>
          <p:cNvPr id="36" name="Espace réservé du texte 28"/>
          <p:cNvSpPr>
            <a:spLocks noGrp="1"/>
          </p:cNvSpPr>
          <p:nvPr>
            <p:ph type="body" sz="quarter" idx="10" hasCustomPrompt="1"/>
          </p:nvPr>
        </p:nvSpPr>
        <p:spPr>
          <a:xfrm>
            <a:off x="116632" y="2360712"/>
            <a:ext cx="6624736" cy="5762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aseline="0">
                <a:latin typeface="Amandine" pitchFamily="2" charset="0"/>
              </a:defRPr>
            </a:lvl1pPr>
          </a:lstStyle>
          <a:p>
            <a:pPr lvl="0"/>
            <a:r>
              <a:rPr lang="fr-FR" dirty="0" smtClean="0"/>
              <a:t>Cliquer ici pour saisir la consigne de l’exercice.</a:t>
            </a:r>
            <a:endParaRPr lang="fr-FR" dirty="0"/>
          </a:p>
        </p:txBody>
      </p:sp>
      <p:sp>
        <p:nvSpPr>
          <p:cNvPr id="37" name="Espace réservé du texte 28"/>
          <p:cNvSpPr>
            <a:spLocks noGrp="1"/>
          </p:cNvSpPr>
          <p:nvPr>
            <p:ph type="body" sz="quarter" idx="11" hasCustomPrompt="1"/>
          </p:nvPr>
        </p:nvSpPr>
        <p:spPr>
          <a:xfrm>
            <a:off x="116632" y="2000673"/>
            <a:ext cx="6624736" cy="28803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50" baseline="0">
                <a:latin typeface="Script cole" pitchFamily="2" charset="0"/>
              </a:defRPr>
            </a:lvl1pPr>
          </a:lstStyle>
          <a:p>
            <a:pPr lvl="0"/>
            <a:r>
              <a:rPr lang="fr-FR" dirty="0" smtClean="0"/>
              <a:t>Cliquer ici pour saisir l’objectif.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23112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é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092292640"/>
              </p:ext>
            </p:extLst>
          </p:nvPr>
        </p:nvGraphicFramePr>
        <p:xfrm>
          <a:off x="56004" y="1282492"/>
          <a:ext cx="6740671" cy="27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</a:tblGrid>
              <a:tr h="132464"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3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4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5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6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7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8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9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10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11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12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13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14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15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16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17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18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19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20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21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22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23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24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25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26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27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28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29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30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31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57076883"/>
              </p:ext>
            </p:extLst>
          </p:nvPr>
        </p:nvGraphicFramePr>
        <p:xfrm>
          <a:off x="56529" y="1006434"/>
          <a:ext cx="6739203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2743"/>
                <a:gridCol w="962743"/>
                <a:gridCol w="962743"/>
                <a:gridCol w="962743"/>
                <a:gridCol w="962743"/>
                <a:gridCol w="921777"/>
                <a:gridCol w="1003711"/>
              </a:tblGrid>
              <a:tr h="155848">
                <a:tc>
                  <a:txBody>
                    <a:bodyPr/>
                    <a:lstStyle/>
                    <a:p>
                      <a:pPr algn="ctr"/>
                      <a:r>
                        <a:rPr lang="fr-FR" sz="12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lundi</a:t>
                      </a:r>
                      <a:endParaRPr lang="fr-FR" sz="12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mardi</a:t>
                      </a:r>
                      <a:endParaRPr lang="fr-FR" sz="12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mercredi</a:t>
                      </a:r>
                      <a:endParaRPr lang="fr-FR" sz="12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jeudi</a:t>
                      </a:r>
                      <a:endParaRPr lang="fr-FR" sz="12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vendredi</a:t>
                      </a:r>
                      <a:endParaRPr lang="fr-FR" sz="12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samedi</a:t>
                      </a:r>
                      <a:endParaRPr lang="fr-FR" sz="12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dimanche</a:t>
                      </a:r>
                      <a:endParaRPr lang="fr-FR" sz="12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780394300"/>
              </p:ext>
            </p:extLst>
          </p:nvPr>
        </p:nvGraphicFramePr>
        <p:xfrm>
          <a:off x="57324" y="1557824"/>
          <a:ext cx="673920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040"/>
                <a:gridCol w="575195"/>
                <a:gridCol w="430079"/>
                <a:gridCol w="430079"/>
                <a:gridCol w="430079"/>
                <a:gridCol w="430079"/>
                <a:gridCol w="517125"/>
                <a:gridCol w="414713"/>
                <a:gridCol w="788478"/>
                <a:gridCol w="573439"/>
                <a:gridCol w="716798"/>
                <a:gridCol w="87409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janvier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février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mars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avril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mai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juin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juillet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août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septembre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octobre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novembre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décembre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Rectangle à coins arrondis 10"/>
          <p:cNvSpPr/>
          <p:nvPr userDrawn="1"/>
        </p:nvSpPr>
        <p:spPr>
          <a:xfrm>
            <a:off x="116632" y="56456"/>
            <a:ext cx="1872208" cy="79208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 userDrawn="1"/>
        </p:nvSpPr>
        <p:spPr>
          <a:xfrm>
            <a:off x="116632" y="56456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 smtClean="0">
                <a:latin typeface="Script cole" pitchFamily="2" charset="0"/>
              </a:rPr>
              <a:t>Mon</a:t>
            </a:r>
            <a:r>
              <a:rPr lang="fr-FR" sz="1200" u="sng" baseline="0" dirty="0" smtClean="0">
                <a:latin typeface="Script cole" pitchFamily="2" charset="0"/>
              </a:rPr>
              <a:t> prénom :</a:t>
            </a:r>
            <a:endParaRPr lang="fr-FR" sz="1200" u="sng" dirty="0">
              <a:latin typeface="Script cole" pitchFamily="2" charset="0"/>
            </a:endParaRPr>
          </a:p>
        </p:txBody>
      </p:sp>
      <p:cxnSp>
        <p:nvCxnSpPr>
          <p:cNvPr id="14" name="Connecteur droit 13"/>
          <p:cNvCxnSpPr/>
          <p:nvPr userDrawn="1"/>
        </p:nvCxnSpPr>
        <p:spPr>
          <a:xfrm>
            <a:off x="220390" y="685478"/>
            <a:ext cx="1656184" cy="0"/>
          </a:xfrm>
          <a:prstGeom prst="line">
            <a:avLst/>
          </a:prstGeom>
          <a:ln w="63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 userDrawn="1"/>
        </p:nvCxnSpPr>
        <p:spPr>
          <a:xfrm>
            <a:off x="220390" y="433450"/>
            <a:ext cx="1656184" cy="0"/>
          </a:xfrm>
          <a:prstGeom prst="line">
            <a:avLst/>
          </a:prstGeom>
          <a:ln w="63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912" y="26665"/>
            <a:ext cx="432098" cy="426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7010" y="9886"/>
            <a:ext cx="415091" cy="409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2101" y="9886"/>
            <a:ext cx="415091" cy="409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912" y="546284"/>
            <a:ext cx="432098" cy="426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7010" y="529505"/>
            <a:ext cx="415091" cy="409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4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2101" y="529505"/>
            <a:ext cx="415091" cy="409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ZoneTexte 19"/>
          <p:cNvSpPr txBox="1"/>
          <p:nvPr userDrawn="1"/>
        </p:nvSpPr>
        <p:spPr>
          <a:xfrm>
            <a:off x="2064916" y="31116"/>
            <a:ext cx="15081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Amandine" pitchFamily="2" charset="0"/>
              </a:rPr>
              <a:t>Ce que je pense de mon travail :</a:t>
            </a:r>
            <a:endParaRPr lang="fr-FR" sz="1100" dirty="0">
              <a:latin typeface="Amandine" pitchFamily="2" charset="0"/>
            </a:endParaRPr>
          </a:p>
        </p:txBody>
      </p:sp>
      <p:sp>
        <p:nvSpPr>
          <p:cNvPr id="27" name="ZoneTexte 26"/>
          <p:cNvSpPr txBox="1"/>
          <p:nvPr userDrawn="1"/>
        </p:nvSpPr>
        <p:spPr>
          <a:xfrm>
            <a:off x="2064916" y="514484"/>
            <a:ext cx="15081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Amandine" pitchFamily="2" charset="0"/>
              </a:rPr>
              <a:t>Ce que la</a:t>
            </a:r>
            <a:r>
              <a:rPr lang="fr-FR" sz="1100" baseline="0" dirty="0" smtClean="0">
                <a:latin typeface="Amandine" pitchFamily="2" charset="0"/>
              </a:rPr>
              <a:t> maitresse pense de mon travail</a:t>
            </a:r>
            <a:r>
              <a:rPr lang="fr-FR" sz="1100" dirty="0" smtClean="0">
                <a:latin typeface="Amandine" pitchFamily="2" charset="0"/>
              </a:rPr>
              <a:t>:</a:t>
            </a:r>
            <a:endParaRPr lang="fr-FR" sz="1100" dirty="0">
              <a:latin typeface="Amandine" pitchFamily="2" charset="0"/>
            </a:endParaRPr>
          </a:p>
        </p:txBody>
      </p:sp>
      <p:cxnSp>
        <p:nvCxnSpPr>
          <p:cNvPr id="22" name="Connecteur droit 21"/>
          <p:cNvCxnSpPr/>
          <p:nvPr userDrawn="1"/>
        </p:nvCxnSpPr>
        <p:spPr>
          <a:xfrm>
            <a:off x="2064916" y="488504"/>
            <a:ext cx="3164284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Image 2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9240" y="68230"/>
            <a:ext cx="1080120" cy="840547"/>
          </a:xfrm>
          <a:prstGeom prst="rect">
            <a:avLst/>
          </a:prstGeom>
        </p:spPr>
      </p:pic>
      <p:sp>
        <p:nvSpPr>
          <p:cNvPr id="34" name="Espace réservé du texte 28"/>
          <p:cNvSpPr>
            <a:spLocks noGrp="1"/>
          </p:cNvSpPr>
          <p:nvPr>
            <p:ph type="body" sz="quarter" idx="10" hasCustomPrompt="1"/>
          </p:nvPr>
        </p:nvSpPr>
        <p:spPr>
          <a:xfrm>
            <a:off x="116632" y="2360712"/>
            <a:ext cx="6624736" cy="5762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aseline="0">
                <a:latin typeface="Amandine" pitchFamily="2" charset="0"/>
              </a:defRPr>
            </a:lvl1pPr>
          </a:lstStyle>
          <a:p>
            <a:pPr lvl="0"/>
            <a:r>
              <a:rPr lang="fr-FR" dirty="0" smtClean="0"/>
              <a:t>Cliquer ici pour saisir la consigne de l’exercice.</a:t>
            </a:r>
            <a:endParaRPr lang="fr-FR" dirty="0"/>
          </a:p>
        </p:txBody>
      </p:sp>
      <p:sp>
        <p:nvSpPr>
          <p:cNvPr id="35" name="Espace réservé du texte 28"/>
          <p:cNvSpPr>
            <a:spLocks noGrp="1"/>
          </p:cNvSpPr>
          <p:nvPr>
            <p:ph type="body" sz="quarter" idx="11" hasCustomPrompt="1"/>
          </p:nvPr>
        </p:nvSpPr>
        <p:spPr>
          <a:xfrm>
            <a:off x="116632" y="2000673"/>
            <a:ext cx="6624736" cy="28803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50" baseline="0">
                <a:latin typeface="Script cole" pitchFamily="2" charset="0"/>
              </a:defRPr>
            </a:lvl1pPr>
          </a:lstStyle>
          <a:p>
            <a:pPr lvl="0"/>
            <a:r>
              <a:rPr lang="fr-FR" dirty="0" smtClean="0"/>
              <a:t>Cliquer ici pour saisir l’objectif.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71808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cri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561333819"/>
              </p:ext>
            </p:extLst>
          </p:nvPr>
        </p:nvGraphicFramePr>
        <p:xfrm>
          <a:off x="56004" y="1282492"/>
          <a:ext cx="6740671" cy="27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</a:tblGrid>
              <a:tr h="132464"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3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4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5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6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7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8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9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10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11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12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13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14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15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16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17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18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19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20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21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22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23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24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25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26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27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28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29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30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31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040493966"/>
              </p:ext>
            </p:extLst>
          </p:nvPr>
        </p:nvGraphicFramePr>
        <p:xfrm>
          <a:off x="56529" y="1006434"/>
          <a:ext cx="6739203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2743"/>
                <a:gridCol w="962743"/>
                <a:gridCol w="962743"/>
                <a:gridCol w="962743"/>
                <a:gridCol w="962743"/>
                <a:gridCol w="921777"/>
                <a:gridCol w="1003711"/>
              </a:tblGrid>
              <a:tr h="155848">
                <a:tc>
                  <a:txBody>
                    <a:bodyPr/>
                    <a:lstStyle/>
                    <a:p>
                      <a:pPr algn="ctr"/>
                      <a:r>
                        <a:rPr lang="fr-FR" sz="12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lundi</a:t>
                      </a:r>
                      <a:endParaRPr lang="fr-FR" sz="12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mardi</a:t>
                      </a:r>
                      <a:endParaRPr lang="fr-FR" sz="12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mercredi</a:t>
                      </a:r>
                      <a:endParaRPr lang="fr-FR" sz="12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jeudi</a:t>
                      </a:r>
                      <a:endParaRPr lang="fr-FR" sz="12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vendredi</a:t>
                      </a:r>
                      <a:endParaRPr lang="fr-FR" sz="12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samedi</a:t>
                      </a:r>
                      <a:endParaRPr lang="fr-FR" sz="12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dimanche</a:t>
                      </a:r>
                      <a:endParaRPr lang="fr-FR" sz="12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8849876"/>
              </p:ext>
            </p:extLst>
          </p:nvPr>
        </p:nvGraphicFramePr>
        <p:xfrm>
          <a:off x="57324" y="1557824"/>
          <a:ext cx="673920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040"/>
                <a:gridCol w="575195"/>
                <a:gridCol w="430079"/>
                <a:gridCol w="430079"/>
                <a:gridCol w="430079"/>
                <a:gridCol w="430079"/>
                <a:gridCol w="517125"/>
                <a:gridCol w="414713"/>
                <a:gridCol w="788478"/>
                <a:gridCol w="573439"/>
                <a:gridCol w="716798"/>
                <a:gridCol w="87409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janvier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février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mars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avril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mai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juin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juillet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août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septembre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octobre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novembre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décembre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Rectangle à coins arrondis 10"/>
          <p:cNvSpPr/>
          <p:nvPr userDrawn="1"/>
        </p:nvSpPr>
        <p:spPr>
          <a:xfrm>
            <a:off x="116632" y="56456"/>
            <a:ext cx="1872208" cy="79208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 userDrawn="1"/>
        </p:nvSpPr>
        <p:spPr>
          <a:xfrm>
            <a:off x="116632" y="56456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 smtClean="0">
                <a:latin typeface="Script cole" pitchFamily="2" charset="0"/>
              </a:rPr>
              <a:t>Mon</a:t>
            </a:r>
            <a:r>
              <a:rPr lang="fr-FR" sz="1200" u="sng" baseline="0" dirty="0" smtClean="0">
                <a:latin typeface="Script cole" pitchFamily="2" charset="0"/>
              </a:rPr>
              <a:t> prénom :</a:t>
            </a:r>
            <a:endParaRPr lang="fr-FR" sz="1200" u="sng" dirty="0">
              <a:latin typeface="Script cole" pitchFamily="2" charset="0"/>
            </a:endParaRPr>
          </a:p>
        </p:txBody>
      </p:sp>
      <p:cxnSp>
        <p:nvCxnSpPr>
          <p:cNvPr id="14" name="Connecteur droit 13"/>
          <p:cNvCxnSpPr/>
          <p:nvPr userDrawn="1"/>
        </p:nvCxnSpPr>
        <p:spPr>
          <a:xfrm>
            <a:off x="220390" y="685478"/>
            <a:ext cx="1656184" cy="0"/>
          </a:xfrm>
          <a:prstGeom prst="line">
            <a:avLst/>
          </a:prstGeom>
          <a:ln w="63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 userDrawn="1"/>
        </p:nvCxnSpPr>
        <p:spPr>
          <a:xfrm>
            <a:off x="220390" y="433450"/>
            <a:ext cx="1656184" cy="0"/>
          </a:xfrm>
          <a:prstGeom prst="line">
            <a:avLst/>
          </a:prstGeom>
          <a:ln w="63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912" y="26665"/>
            <a:ext cx="432098" cy="426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7010" y="9886"/>
            <a:ext cx="415091" cy="409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2101" y="9886"/>
            <a:ext cx="415091" cy="409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912" y="546284"/>
            <a:ext cx="432098" cy="426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7010" y="529505"/>
            <a:ext cx="415091" cy="409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4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2101" y="529505"/>
            <a:ext cx="415091" cy="409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ZoneTexte 19"/>
          <p:cNvSpPr txBox="1"/>
          <p:nvPr userDrawn="1"/>
        </p:nvSpPr>
        <p:spPr>
          <a:xfrm>
            <a:off x="2064916" y="31116"/>
            <a:ext cx="15081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Amandine" pitchFamily="2" charset="0"/>
              </a:rPr>
              <a:t>Ce que je pense de mon travail :</a:t>
            </a:r>
            <a:endParaRPr lang="fr-FR" sz="1100" dirty="0">
              <a:latin typeface="Amandine" pitchFamily="2" charset="0"/>
            </a:endParaRPr>
          </a:p>
        </p:txBody>
      </p:sp>
      <p:sp>
        <p:nvSpPr>
          <p:cNvPr id="27" name="ZoneTexte 26"/>
          <p:cNvSpPr txBox="1"/>
          <p:nvPr userDrawn="1"/>
        </p:nvSpPr>
        <p:spPr>
          <a:xfrm>
            <a:off x="2064916" y="514484"/>
            <a:ext cx="15081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Amandine" pitchFamily="2" charset="0"/>
              </a:rPr>
              <a:t>Ce que la</a:t>
            </a:r>
            <a:r>
              <a:rPr lang="fr-FR" sz="1100" baseline="0" dirty="0" smtClean="0">
                <a:latin typeface="Amandine" pitchFamily="2" charset="0"/>
              </a:rPr>
              <a:t> maitresse pense de mon travail</a:t>
            </a:r>
            <a:r>
              <a:rPr lang="fr-FR" sz="1100" dirty="0" smtClean="0">
                <a:latin typeface="Amandine" pitchFamily="2" charset="0"/>
              </a:rPr>
              <a:t>:</a:t>
            </a:r>
            <a:endParaRPr lang="fr-FR" sz="1100" dirty="0">
              <a:latin typeface="Amandine" pitchFamily="2" charset="0"/>
            </a:endParaRPr>
          </a:p>
        </p:txBody>
      </p:sp>
      <p:cxnSp>
        <p:nvCxnSpPr>
          <p:cNvPr id="22" name="Connecteur droit 21"/>
          <p:cNvCxnSpPr/>
          <p:nvPr userDrawn="1"/>
        </p:nvCxnSpPr>
        <p:spPr>
          <a:xfrm>
            <a:off x="2064916" y="488504"/>
            <a:ext cx="3164284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Image 2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6" y="111612"/>
            <a:ext cx="1306650" cy="805744"/>
          </a:xfrm>
          <a:prstGeom prst="rect">
            <a:avLst/>
          </a:prstGeom>
        </p:spPr>
      </p:pic>
      <p:sp>
        <p:nvSpPr>
          <p:cNvPr id="34" name="Espace réservé du texte 28"/>
          <p:cNvSpPr>
            <a:spLocks noGrp="1"/>
          </p:cNvSpPr>
          <p:nvPr>
            <p:ph type="body" sz="quarter" idx="10" hasCustomPrompt="1"/>
          </p:nvPr>
        </p:nvSpPr>
        <p:spPr>
          <a:xfrm>
            <a:off x="116632" y="2360712"/>
            <a:ext cx="6624736" cy="5762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aseline="0">
                <a:latin typeface="Amandine" pitchFamily="2" charset="0"/>
              </a:defRPr>
            </a:lvl1pPr>
          </a:lstStyle>
          <a:p>
            <a:pPr lvl="0"/>
            <a:r>
              <a:rPr lang="fr-FR" dirty="0" smtClean="0"/>
              <a:t>Cliquer ici pour saisir la consigne de l’exercice.</a:t>
            </a:r>
            <a:endParaRPr lang="fr-FR" dirty="0"/>
          </a:p>
        </p:txBody>
      </p:sp>
      <p:sp>
        <p:nvSpPr>
          <p:cNvPr id="35" name="Espace réservé du texte 28"/>
          <p:cNvSpPr>
            <a:spLocks noGrp="1"/>
          </p:cNvSpPr>
          <p:nvPr>
            <p:ph type="body" sz="quarter" idx="11" hasCustomPrompt="1"/>
          </p:nvPr>
        </p:nvSpPr>
        <p:spPr>
          <a:xfrm>
            <a:off x="116632" y="2000673"/>
            <a:ext cx="6624736" cy="28803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50" baseline="0">
                <a:latin typeface="Script cole" pitchFamily="2" charset="0"/>
              </a:defRPr>
            </a:lvl1pPr>
          </a:lstStyle>
          <a:p>
            <a:pPr lvl="0"/>
            <a:r>
              <a:rPr lang="fr-FR" dirty="0" smtClean="0"/>
              <a:t>Cliquer ici pour saisir l’objectif.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73800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ttéra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581405151"/>
              </p:ext>
            </p:extLst>
          </p:nvPr>
        </p:nvGraphicFramePr>
        <p:xfrm>
          <a:off x="56004" y="1282492"/>
          <a:ext cx="6740671" cy="27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  <a:gridCol w="217441"/>
              </a:tblGrid>
              <a:tr h="132464"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3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4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5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6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7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8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9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10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11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12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13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14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15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16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17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18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19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20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21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22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23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24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25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26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27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28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29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30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31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321626839"/>
              </p:ext>
            </p:extLst>
          </p:nvPr>
        </p:nvGraphicFramePr>
        <p:xfrm>
          <a:off x="56529" y="1006434"/>
          <a:ext cx="6739203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2743"/>
                <a:gridCol w="962743"/>
                <a:gridCol w="962743"/>
                <a:gridCol w="962743"/>
                <a:gridCol w="962743"/>
                <a:gridCol w="921777"/>
                <a:gridCol w="1003711"/>
              </a:tblGrid>
              <a:tr h="155848">
                <a:tc>
                  <a:txBody>
                    <a:bodyPr/>
                    <a:lstStyle/>
                    <a:p>
                      <a:pPr algn="ctr"/>
                      <a:r>
                        <a:rPr lang="fr-FR" sz="12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lundi</a:t>
                      </a:r>
                      <a:endParaRPr lang="fr-FR" sz="12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mardi</a:t>
                      </a:r>
                      <a:endParaRPr lang="fr-FR" sz="12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mercredi</a:t>
                      </a:r>
                      <a:endParaRPr lang="fr-FR" sz="12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jeudi</a:t>
                      </a:r>
                      <a:endParaRPr lang="fr-FR" sz="12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vendredi</a:t>
                      </a:r>
                      <a:endParaRPr lang="fr-FR" sz="12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samedi</a:t>
                      </a:r>
                      <a:endParaRPr lang="fr-FR" sz="12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dimanche</a:t>
                      </a:r>
                      <a:endParaRPr lang="fr-FR" sz="12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893164432"/>
              </p:ext>
            </p:extLst>
          </p:nvPr>
        </p:nvGraphicFramePr>
        <p:xfrm>
          <a:off x="57324" y="1557824"/>
          <a:ext cx="673920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040"/>
                <a:gridCol w="575195"/>
                <a:gridCol w="430079"/>
                <a:gridCol w="430079"/>
                <a:gridCol w="430079"/>
                <a:gridCol w="430079"/>
                <a:gridCol w="517125"/>
                <a:gridCol w="414713"/>
                <a:gridCol w="788478"/>
                <a:gridCol w="573439"/>
                <a:gridCol w="716798"/>
                <a:gridCol w="87409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janvier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février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mars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avril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mai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juin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juillet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août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septembre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octobre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novembre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spc="20" baseline="0" dirty="0" smtClean="0">
                          <a:solidFill>
                            <a:schemeClr val="tx1"/>
                          </a:solidFill>
                          <a:latin typeface="Script cole" pitchFamily="2" charset="0"/>
                        </a:rPr>
                        <a:t>décembre</a:t>
                      </a:r>
                      <a:endParaRPr lang="fr-FR" sz="900" b="0" spc="20" baseline="0" dirty="0">
                        <a:solidFill>
                          <a:schemeClr val="tx1"/>
                        </a:solidFill>
                        <a:latin typeface="Script cole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Rectangle à coins arrondis 10"/>
          <p:cNvSpPr/>
          <p:nvPr userDrawn="1"/>
        </p:nvSpPr>
        <p:spPr>
          <a:xfrm>
            <a:off x="116632" y="56456"/>
            <a:ext cx="1872208" cy="79208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 userDrawn="1"/>
        </p:nvSpPr>
        <p:spPr>
          <a:xfrm>
            <a:off x="116632" y="56456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 smtClean="0">
                <a:latin typeface="Script cole" pitchFamily="2" charset="0"/>
              </a:rPr>
              <a:t>Mon</a:t>
            </a:r>
            <a:r>
              <a:rPr lang="fr-FR" sz="1200" u="sng" baseline="0" dirty="0" smtClean="0">
                <a:latin typeface="Script cole" pitchFamily="2" charset="0"/>
              </a:rPr>
              <a:t> prénom :</a:t>
            </a:r>
            <a:endParaRPr lang="fr-FR" sz="1200" u="sng" dirty="0">
              <a:latin typeface="Script cole" pitchFamily="2" charset="0"/>
            </a:endParaRPr>
          </a:p>
        </p:txBody>
      </p:sp>
      <p:cxnSp>
        <p:nvCxnSpPr>
          <p:cNvPr id="14" name="Connecteur droit 13"/>
          <p:cNvCxnSpPr/>
          <p:nvPr userDrawn="1"/>
        </p:nvCxnSpPr>
        <p:spPr>
          <a:xfrm>
            <a:off x="220390" y="685478"/>
            <a:ext cx="1656184" cy="0"/>
          </a:xfrm>
          <a:prstGeom prst="line">
            <a:avLst/>
          </a:prstGeom>
          <a:ln w="63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 userDrawn="1"/>
        </p:nvCxnSpPr>
        <p:spPr>
          <a:xfrm>
            <a:off x="220390" y="433450"/>
            <a:ext cx="1656184" cy="0"/>
          </a:xfrm>
          <a:prstGeom prst="line">
            <a:avLst/>
          </a:prstGeom>
          <a:ln w="63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912" y="26665"/>
            <a:ext cx="432098" cy="426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7010" y="9886"/>
            <a:ext cx="415091" cy="409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2101" y="9886"/>
            <a:ext cx="415091" cy="409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912" y="546284"/>
            <a:ext cx="432098" cy="426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7010" y="529505"/>
            <a:ext cx="415091" cy="409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4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2101" y="529505"/>
            <a:ext cx="415091" cy="409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ZoneTexte 19"/>
          <p:cNvSpPr txBox="1"/>
          <p:nvPr userDrawn="1"/>
        </p:nvSpPr>
        <p:spPr>
          <a:xfrm>
            <a:off x="2064916" y="31116"/>
            <a:ext cx="15081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Amandine" pitchFamily="2" charset="0"/>
              </a:rPr>
              <a:t>Ce que je pense de mon travail :</a:t>
            </a:r>
            <a:endParaRPr lang="fr-FR" sz="1100" dirty="0">
              <a:latin typeface="Amandine" pitchFamily="2" charset="0"/>
            </a:endParaRPr>
          </a:p>
        </p:txBody>
      </p:sp>
      <p:sp>
        <p:nvSpPr>
          <p:cNvPr id="27" name="ZoneTexte 26"/>
          <p:cNvSpPr txBox="1"/>
          <p:nvPr userDrawn="1"/>
        </p:nvSpPr>
        <p:spPr>
          <a:xfrm>
            <a:off x="2064916" y="514484"/>
            <a:ext cx="15081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Amandine" pitchFamily="2" charset="0"/>
              </a:rPr>
              <a:t>Ce que la</a:t>
            </a:r>
            <a:r>
              <a:rPr lang="fr-FR" sz="1100" baseline="0" dirty="0" smtClean="0">
                <a:latin typeface="Amandine" pitchFamily="2" charset="0"/>
              </a:rPr>
              <a:t> maitresse pense de mon travail</a:t>
            </a:r>
            <a:r>
              <a:rPr lang="fr-FR" sz="1100" dirty="0" smtClean="0">
                <a:latin typeface="Amandine" pitchFamily="2" charset="0"/>
              </a:rPr>
              <a:t>:</a:t>
            </a:r>
            <a:endParaRPr lang="fr-FR" sz="1100" dirty="0">
              <a:latin typeface="Amandine" pitchFamily="2" charset="0"/>
            </a:endParaRPr>
          </a:p>
        </p:txBody>
      </p:sp>
      <p:cxnSp>
        <p:nvCxnSpPr>
          <p:cNvPr id="22" name="Connecteur droit 21"/>
          <p:cNvCxnSpPr/>
          <p:nvPr userDrawn="1"/>
        </p:nvCxnSpPr>
        <p:spPr>
          <a:xfrm>
            <a:off x="2064916" y="488504"/>
            <a:ext cx="3164284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Image 2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4364" y="111612"/>
            <a:ext cx="704354" cy="805744"/>
          </a:xfrm>
          <a:prstGeom prst="rect">
            <a:avLst/>
          </a:prstGeom>
        </p:spPr>
      </p:pic>
      <p:sp>
        <p:nvSpPr>
          <p:cNvPr id="35" name="Espace réservé du texte 28"/>
          <p:cNvSpPr>
            <a:spLocks noGrp="1"/>
          </p:cNvSpPr>
          <p:nvPr>
            <p:ph type="body" sz="quarter" idx="10" hasCustomPrompt="1"/>
          </p:nvPr>
        </p:nvSpPr>
        <p:spPr>
          <a:xfrm>
            <a:off x="116632" y="2360712"/>
            <a:ext cx="6624736" cy="5762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aseline="0">
                <a:latin typeface="Amandine" pitchFamily="2" charset="0"/>
              </a:defRPr>
            </a:lvl1pPr>
          </a:lstStyle>
          <a:p>
            <a:pPr lvl="0"/>
            <a:r>
              <a:rPr lang="fr-FR" dirty="0" smtClean="0"/>
              <a:t>Cliquer ici pour saisir la consigne de l’exercice.</a:t>
            </a:r>
            <a:endParaRPr lang="fr-FR" dirty="0"/>
          </a:p>
        </p:txBody>
      </p:sp>
      <p:sp>
        <p:nvSpPr>
          <p:cNvPr id="36" name="Espace réservé du texte 28"/>
          <p:cNvSpPr>
            <a:spLocks noGrp="1"/>
          </p:cNvSpPr>
          <p:nvPr>
            <p:ph type="body" sz="quarter" idx="11" hasCustomPrompt="1"/>
          </p:nvPr>
        </p:nvSpPr>
        <p:spPr>
          <a:xfrm>
            <a:off x="116632" y="2000673"/>
            <a:ext cx="6624736" cy="28803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50" baseline="0">
                <a:latin typeface="Script cole" pitchFamily="2" charset="0"/>
              </a:defRPr>
            </a:lvl1pPr>
          </a:lstStyle>
          <a:p>
            <a:pPr lvl="0"/>
            <a:r>
              <a:rPr lang="fr-FR" dirty="0" smtClean="0"/>
              <a:t>Cliquer ici pour saisir l’objectif.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14368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2439B7E2-E3D5-41C0-9F5F-2FA8726551C9}" type="datetimeFigureOut">
              <a:rPr lang="fr-FR" smtClean="0"/>
              <a:t>26/02/2017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EED89125-E3C5-47C4-A838-B8D97FF0B2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1873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2439B7E2-E3D5-41C0-9F5F-2FA8726551C9}" type="datetimeFigureOut">
              <a:rPr lang="fr-FR" smtClean="0"/>
              <a:t>26/02/2017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EED89125-E3C5-47C4-A838-B8D97FF0B2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3713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2439B7E2-E3D5-41C0-9F5F-2FA8726551C9}" type="datetimeFigureOut">
              <a:rPr lang="fr-FR" smtClean="0"/>
              <a:t>26/02/2017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EED89125-E3C5-47C4-A838-B8D97FF0B2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5394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2439B7E2-E3D5-41C0-9F5F-2FA8726551C9}" type="datetimeFigureOut">
              <a:rPr lang="fr-FR" smtClean="0"/>
              <a:t>26/02/2017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EED89125-E3C5-47C4-A838-B8D97FF0B2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8983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>
            <a:off x="5195745" y="9706037"/>
            <a:ext cx="17281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dirty="0" smtClean="0">
                <a:solidFill>
                  <a:schemeClr val="bg1">
                    <a:lumMod val="65000"/>
                  </a:schemeClr>
                </a:solidFill>
              </a:rPr>
              <a:t>http://</a:t>
            </a:r>
            <a:r>
              <a:rPr lang="fr-FR" sz="900" dirty="0" smtClean="0">
                <a:solidFill>
                  <a:schemeClr val="bg1">
                    <a:lumMod val="65000"/>
                  </a:schemeClr>
                </a:solidFill>
              </a:rPr>
              <a:t>www.mysticlolly.fr</a:t>
            </a:r>
            <a:endParaRPr lang="fr-FR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122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63" r:id="rId5"/>
    <p:sldLayoutId id="214748365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r>
              <a:rPr lang="fr-FR" sz="1800" u="sng" dirty="0" smtClean="0"/>
              <a:t>Consigne</a:t>
            </a:r>
            <a:r>
              <a:rPr lang="fr-FR" sz="1800" dirty="0" smtClean="0"/>
              <a:t> : Complète ces collections pour qu’elles aient le nombre d’éléments indiqué par le dé.</a:t>
            </a:r>
            <a:endParaRPr lang="fr-FR" sz="1800" dirty="0"/>
          </a:p>
        </p:txBody>
      </p:sp>
      <p:sp>
        <p:nvSpPr>
          <p:cNvPr id="98" name="Espace réservé du texte 97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/>
          </a:bodyPr>
          <a:lstStyle/>
          <a:p>
            <a:r>
              <a:rPr lang="fr-FR" u="sng" dirty="0" smtClean="0"/>
              <a:t>Objectif</a:t>
            </a:r>
            <a:r>
              <a:rPr lang="fr-FR" dirty="0" smtClean="0"/>
              <a:t> : Compléter des collections jusqu’à 5 éléments à partir d’une  quantité indiquée par le dé.</a:t>
            </a:r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009789"/>
              </p:ext>
            </p:extLst>
          </p:nvPr>
        </p:nvGraphicFramePr>
        <p:xfrm>
          <a:off x="191788" y="2936776"/>
          <a:ext cx="6624736" cy="65455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32648"/>
                <a:gridCol w="792088"/>
              </a:tblGrid>
              <a:tr h="727281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27281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27281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2728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2728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2728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2728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27281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2728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12" name="Groupe 11"/>
          <p:cNvGrpSpPr/>
          <p:nvPr/>
        </p:nvGrpSpPr>
        <p:grpSpPr>
          <a:xfrm>
            <a:off x="6111511" y="3034572"/>
            <a:ext cx="548425" cy="548425"/>
            <a:chOff x="-3267744" y="2216696"/>
            <a:chExt cx="2376264" cy="2376264"/>
          </a:xfrm>
        </p:grpSpPr>
        <p:sp>
          <p:nvSpPr>
            <p:cNvPr id="13" name="Rectangle à coins arrondis 12"/>
            <p:cNvSpPr/>
            <p:nvPr/>
          </p:nvSpPr>
          <p:spPr>
            <a:xfrm>
              <a:off x="-3267744" y="2216696"/>
              <a:ext cx="2376264" cy="237626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Ellipse 13"/>
            <p:cNvSpPr/>
            <p:nvPr/>
          </p:nvSpPr>
          <p:spPr>
            <a:xfrm>
              <a:off x="-2979712" y="2432720"/>
              <a:ext cx="576064" cy="57606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Ellipse 14"/>
            <p:cNvSpPr/>
            <p:nvPr/>
          </p:nvSpPr>
          <p:spPr>
            <a:xfrm>
              <a:off x="-2979712" y="3800872"/>
              <a:ext cx="576064" cy="57606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Ellipse 15"/>
            <p:cNvSpPr/>
            <p:nvPr/>
          </p:nvSpPr>
          <p:spPr>
            <a:xfrm>
              <a:off x="-1755576" y="2432720"/>
              <a:ext cx="576064" cy="57606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Ellipse 16"/>
            <p:cNvSpPr/>
            <p:nvPr/>
          </p:nvSpPr>
          <p:spPr>
            <a:xfrm>
              <a:off x="-1755576" y="3800872"/>
              <a:ext cx="576064" cy="57606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0" name="Groupe 19"/>
          <p:cNvGrpSpPr/>
          <p:nvPr/>
        </p:nvGrpSpPr>
        <p:grpSpPr>
          <a:xfrm>
            <a:off x="6111509" y="4448944"/>
            <a:ext cx="548425" cy="548425"/>
            <a:chOff x="-3267744" y="2216696"/>
            <a:chExt cx="2376264" cy="2376264"/>
          </a:xfrm>
        </p:grpSpPr>
        <p:grpSp>
          <p:nvGrpSpPr>
            <p:cNvPr id="21" name="Groupe 20"/>
            <p:cNvGrpSpPr/>
            <p:nvPr/>
          </p:nvGrpSpPr>
          <p:grpSpPr>
            <a:xfrm>
              <a:off x="-3267744" y="2216696"/>
              <a:ext cx="2376264" cy="2376264"/>
              <a:chOff x="-3267744" y="2216696"/>
              <a:chExt cx="2376264" cy="2376264"/>
            </a:xfrm>
          </p:grpSpPr>
          <p:sp>
            <p:nvSpPr>
              <p:cNvPr id="23" name="Rectangle à coins arrondis 22"/>
              <p:cNvSpPr/>
              <p:nvPr/>
            </p:nvSpPr>
            <p:spPr>
              <a:xfrm>
                <a:off x="-3267744" y="2216696"/>
                <a:ext cx="2376264" cy="2376264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" name="Ellipse 23"/>
              <p:cNvSpPr/>
              <p:nvPr/>
            </p:nvSpPr>
            <p:spPr>
              <a:xfrm>
                <a:off x="-2979712" y="2432720"/>
                <a:ext cx="576064" cy="57606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5" name="Ellipse 24"/>
              <p:cNvSpPr/>
              <p:nvPr/>
            </p:nvSpPr>
            <p:spPr>
              <a:xfrm>
                <a:off x="-2979712" y="3800872"/>
                <a:ext cx="576064" cy="57606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" name="Ellipse 25"/>
              <p:cNvSpPr/>
              <p:nvPr/>
            </p:nvSpPr>
            <p:spPr>
              <a:xfrm>
                <a:off x="-1755576" y="2432720"/>
                <a:ext cx="576064" cy="57606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7" name="Ellipse 26"/>
              <p:cNvSpPr/>
              <p:nvPr/>
            </p:nvSpPr>
            <p:spPr>
              <a:xfrm>
                <a:off x="-1755576" y="3800872"/>
                <a:ext cx="576064" cy="57606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22" name="Ellipse 21"/>
            <p:cNvSpPr/>
            <p:nvPr/>
          </p:nvSpPr>
          <p:spPr>
            <a:xfrm>
              <a:off x="-2367644" y="3116796"/>
              <a:ext cx="576064" cy="57606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8" name="Groupe 27"/>
          <p:cNvGrpSpPr/>
          <p:nvPr/>
        </p:nvGrpSpPr>
        <p:grpSpPr>
          <a:xfrm>
            <a:off x="6111510" y="3756503"/>
            <a:ext cx="548425" cy="548425"/>
            <a:chOff x="-3267744" y="2216696"/>
            <a:chExt cx="2376264" cy="2376264"/>
          </a:xfrm>
        </p:grpSpPr>
        <p:grpSp>
          <p:nvGrpSpPr>
            <p:cNvPr id="29" name="Groupe 28"/>
            <p:cNvGrpSpPr/>
            <p:nvPr/>
          </p:nvGrpSpPr>
          <p:grpSpPr>
            <a:xfrm>
              <a:off x="-3267744" y="2216696"/>
              <a:ext cx="2376264" cy="2376264"/>
              <a:chOff x="-3267744" y="2216696"/>
              <a:chExt cx="2376264" cy="2376264"/>
            </a:xfrm>
          </p:grpSpPr>
          <p:sp>
            <p:nvSpPr>
              <p:cNvPr id="31" name="Rectangle à coins arrondis 30"/>
              <p:cNvSpPr/>
              <p:nvPr/>
            </p:nvSpPr>
            <p:spPr>
              <a:xfrm>
                <a:off x="-3267744" y="2216696"/>
                <a:ext cx="2376264" cy="2376264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" name="Ellipse 31"/>
              <p:cNvSpPr/>
              <p:nvPr/>
            </p:nvSpPr>
            <p:spPr>
              <a:xfrm>
                <a:off x="-2979712" y="3800872"/>
                <a:ext cx="576064" cy="57606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3" name="Ellipse 32"/>
              <p:cNvSpPr/>
              <p:nvPr/>
            </p:nvSpPr>
            <p:spPr>
              <a:xfrm>
                <a:off x="-1755576" y="2432720"/>
                <a:ext cx="576064" cy="57606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30" name="Ellipse 29"/>
            <p:cNvSpPr/>
            <p:nvPr/>
          </p:nvSpPr>
          <p:spPr>
            <a:xfrm>
              <a:off x="-2367644" y="3116796"/>
              <a:ext cx="576064" cy="57606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4" name="Groupe 33"/>
          <p:cNvGrpSpPr/>
          <p:nvPr/>
        </p:nvGrpSpPr>
        <p:grpSpPr>
          <a:xfrm>
            <a:off x="6111508" y="5216649"/>
            <a:ext cx="548425" cy="548425"/>
            <a:chOff x="-3267744" y="2216696"/>
            <a:chExt cx="2376264" cy="2376264"/>
          </a:xfrm>
        </p:grpSpPr>
        <p:sp>
          <p:nvSpPr>
            <p:cNvPr id="35" name="Rectangle à coins arrondis 34"/>
            <p:cNvSpPr/>
            <p:nvPr/>
          </p:nvSpPr>
          <p:spPr>
            <a:xfrm>
              <a:off x="-3267744" y="2216696"/>
              <a:ext cx="2376264" cy="237626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Ellipse 35"/>
            <p:cNvSpPr/>
            <p:nvPr/>
          </p:nvSpPr>
          <p:spPr>
            <a:xfrm>
              <a:off x="-2979712" y="3800872"/>
              <a:ext cx="576064" cy="57606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Ellipse 36"/>
            <p:cNvSpPr/>
            <p:nvPr/>
          </p:nvSpPr>
          <p:spPr>
            <a:xfrm>
              <a:off x="-1755576" y="2432720"/>
              <a:ext cx="576064" cy="57606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8" name="Groupe 37"/>
          <p:cNvGrpSpPr/>
          <p:nvPr/>
        </p:nvGrpSpPr>
        <p:grpSpPr>
          <a:xfrm>
            <a:off x="6111507" y="6681192"/>
            <a:ext cx="548425" cy="548425"/>
            <a:chOff x="-3267744" y="2216696"/>
            <a:chExt cx="2376264" cy="2376264"/>
          </a:xfrm>
        </p:grpSpPr>
        <p:sp>
          <p:nvSpPr>
            <p:cNvPr id="41" name="Rectangle à coins arrondis 40"/>
            <p:cNvSpPr/>
            <p:nvPr/>
          </p:nvSpPr>
          <p:spPr>
            <a:xfrm>
              <a:off x="-3267744" y="2216696"/>
              <a:ext cx="2376264" cy="237626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Ellipse 39"/>
            <p:cNvSpPr/>
            <p:nvPr/>
          </p:nvSpPr>
          <p:spPr>
            <a:xfrm>
              <a:off x="-2367644" y="3116796"/>
              <a:ext cx="576064" cy="57606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4" name="Groupe 43"/>
          <p:cNvGrpSpPr/>
          <p:nvPr/>
        </p:nvGrpSpPr>
        <p:grpSpPr>
          <a:xfrm>
            <a:off x="6111506" y="5926268"/>
            <a:ext cx="548425" cy="548425"/>
            <a:chOff x="-3267744" y="2216696"/>
            <a:chExt cx="2376264" cy="2376264"/>
          </a:xfrm>
        </p:grpSpPr>
        <p:sp>
          <p:nvSpPr>
            <p:cNvPr id="45" name="Rectangle à coins arrondis 44"/>
            <p:cNvSpPr/>
            <p:nvPr/>
          </p:nvSpPr>
          <p:spPr>
            <a:xfrm>
              <a:off x="-3267744" y="2216696"/>
              <a:ext cx="2376264" cy="237626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Ellipse 45"/>
            <p:cNvSpPr/>
            <p:nvPr/>
          </p:nvSpPr>
          <p:spPr>
            <a:xfrm>
              <a:off x="-2979712" y="2432720"/>
              <a:ext cx="576064" cy="57606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Ellipse 46"/>
            <p:cNvSpPr/>
            <p:nvPr/>
          </p:nvSpPr>
          <p:spPr>
            <a:xfrm>
              <a:off x="-2979712" y="3800872"/>
              <a:ext cx="576064" cy="57606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8" name="Ellipse 47"/>
            <p:cNvSpPr/>
            <p:nvPr/>
          </p:nvSpPr>
          <p:spPr>
            <a:xfrm>
              <a:off x="-1755576" y="2432720"/>
              <a:ext cx="576064" cy="57606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Ellipse 48"/>
            <p:cNvSpPr/>
            <p:nvPr/>
          </p:nvSpPr>
          <p:spPr>
            <a:xfrm>
              <a:off x="-1755576" y="3800872"/>
              <a:ext cx="576064" cy="57606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50" name="Groupe 49"/>
          <p:cNvGrpSpPr/>
          <p:nvPr/>
        </p:nvGrpSpPr>
        <p:grpSpPr>
          <a:xfrm>
            <a:off x="6111509" y="7386414"/>
            <a:ext cx="548425" cy="548425"/>
            <a:chOff x="-3267744" y="2216696"/>
            <a:chExt cx="2376264" cy="2376264"/>
          </a:xfrm>
        </p:grpSpPr>
        <p:grpSp>
          <p:nvGrpSpPr>
            <p:cNvPr id="51" name="Groupe 50"/>
            <p:cNvGrpSpPr/>
            <p:nvPr/>
          </p:nvGrpSpPr>
          <p:grpSpPr>
            <a:xfrm>
              <a:off x="-3267744" y="2216696"/>
              <a:ext cx="2376264" cy="2376264"/>
              <a:chOff x="-3267744" y="2216696"/>
              <a:chExt cx="2376264" cy="2376264"/>
            </a:xfrm>
          </p:grpSpPr>
          <p:sp>
            <p:nvSpPr>
              <p:cNvPr id="53" name="Rectangle à coins arrondis 52"/>
              <p:cNvSpPr/>
              <p:nvPr/>
            </p:nvSpPr>
            <p:spPr>
              <a:xfrm>
                <a:off x="-3267744" y="2216696"/>
                <a:ext cx="2376264" cy="2376264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4" name="Ellipse 53"/>
              <p:cNvSpPr/>
              <p:nvPr/>
            </p:nvSpPr>
            <p:spPr>
              <a:xfrm>
                <a:off x="-2979712" y="2432720"/>
                <a:ext cx="576064" cy="57606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5" name="Ellipse 54"/>
              <p:cNvSpPr/>
              <p:nvPr/>
            </p:nvSpPr>
            <p:spPr>
              <a:xfrm>
                <a:off x="-2979712" y="3800872"/>
                <a:ext cx="576064" cy="57606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6" name="Ellipse 55"/>
              <p:cNvSpPr/>
              <p:nvPr/>
            </p:nvSpPr>
            <p:spPr>
              <a:xfrm>
                <a:off x="-1755576" y="2432720"/>
                <a:ext cx="576064" cy="57606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7" name="Ellipse 56"/>
              <p:cNvSpPr/>
              <p:nvPr/>
            </p:nvSpPr>
            <p:spPr>
              <a:xfrm>
                <a:off x="-1755576" y="3800872"/>
                <a:ext cx="576064" cy="57606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52" name="Ellipse 51"/>
            <p:cNvSpPr/>
            <p:nvPr/>
          </p:nvSpPr>
          <p:spPr>
            <a:xfrm>
              <a:off x="-2367644" y="3116796"/>
              <a:ext cx="576064" cy="57606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58" name="Groupe 57"/>
          <p:cNvGrpSpPr/>
          <p:nvPr/>
        </p:nvGrpSpPr>
        <p:grpSpPr>
          <a:xfrm>
            <a:off x="6111510" y="8116019"/>
            <a:ext cx="548425" cy="548425"/>
            <a:chOff x="-3267744" y="2216696"/>
            <a:chExt cx="2376264" cy="2376264"/>
          </a:xfrm>
        </p:grpSpPr>
        <p:grpSp>
          <p:nvGrpSpPr>
            <p:cNvPr id="59" name="Groupe 58"/>
            <p:cNvGrpSpPr/>
            <p:nvPr/>
          </p:nvGrpSpPr>
          <p:grpSpPr>
            <a:xfrm>
              <a:off x="-3267744" y="2216696"/>
              <a:ext cx="2376264" cy="2376264"/>
              <a:chOff x="-3267744" y="2216696"/>
              <a:chExt cx="2376264" cy="2376264"/>
            </a:xfrm>
          </p:grpSpPr>
          <p:sp>
            <p:nvSpPr>
              <p:cNvPr id="61" name="Rectangle à coins arrondis 60"/>
              <p:cNvSpPr/>
              <p:nvPr/>
            </p:nvSpPr>
            <p:spPr>
              <a:xfrm>
                <a:off x="-3267744" y="2216696"/>
                <a:ext cx="2376264" cy="2376264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2" name="Ellipse 61"/>
              <p:cNvSpPr/>
              <p:nvPr/>
            </p:nvSpPr>
            <p:spPr>
              <a:xfrm>
                <a:off x="-2979712" y="3800872"/>
                <a:ext cx="576064" cy="57606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3" name="Ellipse 62"/>
              <p:cNvSpPr/>
              <p:nvPr/>
            </p:nvSpPr>
            <p:spPr>
              <a:xfrm>
                <a:off x="-1755576" y="2432720"/>
                <a:ext cx="576064" cy="57606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60" name="Ellipse 59"/>
            <p:cNvSpPr/>
            <p:nvPr/>
          </p:nvSpPr>
          <p:spPr>
            <a:xfrm>
              <a:off x="-2367644" y="3116796"/>
              <a:ext cx="576064" cy="57606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64" name="Groupe 63"/>
          <p:cNvGrpSpPr/>
          <p:nvPr/>
        </p:nvGrpSpPr>
        <p:grpSpPr>
          <a:xfrm>
            <a:off x="6111508" y="8841432"/>
            <a:ext cx="548425" cy="548425"/>
            <a:chOff x="-3267744" y="2216696"/>
            <a:chExt cx="2376264" cy="2376264"/>
          </a:xfrm>
        </p:grpSpPr>
        <p:sp>
          <p:nvSpPr>
            <p:cNvPr id="65" name="Rectangle à coins arrondis 64"/>
            <p:cNvSpPr/>
            <p:nvPr/>
          </p:nvSpPr>
          <p:spPr>
            <a:xfrm>
              <a:off x="-3267744" y="2216696"/>
              <a:ext cx="2376264" cy="237626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6" name="Ellipse 65"/>
            <p:cNvSpPr/>
            <p:nvPr/>
          </p:nvSpPr>
          <p:spPr>
            <a:xfrm>
              <a:off x="-2979712" y="3800872"/>
              <a:ext cx="576064" cy="57606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7" name="Ellipse 66"/>
            <p:cNvSpPr/>
            <p:nvPr/>
          </p:nvSpPr>
          <p:spPr>
            <a:xfrm>
              <a:off x="-1755576" y="2432720"/>
              <a:ext cx="576064" cy="57606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2050" name="Picture 2" descr="&amp;Ocy;&amp;bcy;&amp;ocy;&amp;icy; &amp;scy; &amp;bcy;&amp;acy;&amp;ocy;&amp;bcy;&amp;acy;&amp;bcy;&amp;acy;&amp;mcy;&amp;icy; :: &amp;fcy;&amp;ocy;&amp;tcy;&amp;ocy;&amp;gcy;&amp;rcy;&amp;acy;&amp;fcy;&amp;icy;&amp;yacy;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7" y="2986955"/>
            <a:ext cx="745053" cy="596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2" descr="&amp;Ocy;&amp;bcy;&amp;ocy;&amp;icy; &amp;scy; &amp;bcy;&amp;acy;&amp;ocy;&amp;bcy;&amp;acy;&amp;bcy;&amp;acy;&amp;mcy;&amp;icy; :: &amp;fcy;&amp;ocy;&amp;tcy;&amp;ocy;&amp;gcy;&amp;rcy;&amp;acy;&amp;fcy;&amp;icy;&amp;yacy;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700" y="2986955"/>
            <a:ext cx="745053" cy="596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2" descr="&amp;Ocy;&amp;bcy;&amp;ocy;&amp;icy; &amp;scy; &amp;bcy;&amp;acy;&amp;ocy;&amp;bcy;&amp;acy;&amp;bcy;&amp;acy;&amp;mcy;&amp;icy; :: &amp;fcy;&amp;ocy;&amp;tcy;&amp;ocy;&amp;gcy;&amp;rcy;&amp;acy;&amp;fcy;&amp;icy;&amp;yacy;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7" y="3735397"/>
            <a:ext cx="745053" cy="596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2" descr="&amp;Ocy;&amp;bcy;&amp;ocy;&amp;icy; &amp;scy; &amp;bcy;&amp;acy;&amp;ocy;&amp;bcy;&amp;acy;&amp;bcy;&amp;acy;&amp;mcy;&amp;icy; :: &amp;fcy;&amp;ocy;&amp;tcy;&amp;ocy;&amp;gcy;&amp;rcy;&amp;acy;&amp;fcy;&amp;icy;&amp;yacy;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6" y="4425136"/>
            <a:ext cx="745053" cy="596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2" descr="&amp;Ocy;&amp;bcy;&amp;ocy;&amp;icy; &amp;scy; &amp;bcy;&amp;acy;&amp;ocy;&amp;bcy;&amp;acy;&amp;bcy;&amp;acy;&amp;mcy;&amp;icy; :: &amp;fcy;&amp;ocy;&amp;tcy;&amp;ocy;&amp;gcy;&amp;rcy;&amp;acy;&amp;fcy;&amp;icy;&amp;yacy;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699" y="4425136"/>
            <a:ext cx="745053" cy="596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2" descr="&amp;Ocy;&amp;bcy;&amp;ocy;&amp;icy; &amp;scy; &amp;bcy;&amp;acy;&amp;ocy;&amp;bcy;&amp;acy;&amp;bcy;&amp;acy;&amp;mcy;&amp;icy; :: &amp;fcy;&amp;ocy;&amp;tcy;&amp;ocy;&amp;gcy;&amp;rcy;&amp;acy;&amp;fcy;&amp;icy;&amp;yacy;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5" y="5192840"/>
            <a:ext cx="745053" cy="596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" name="Picture 2" descr="&amp;Ocy;&amp;bcy;&amp;ocy;&amp;icy; &amp;scy; &amp;bcy;&amp;acy;&amp;ocy;&amp;bcy;&amp;acy;&amp;bcy;&amp;acy;&amp;mcy;&amp;icy; :: &amp;fcy;&amp;ocy;&amp;tcy;&amp;ocy;&amp;gcy;&amp;rcy;&amp;acy;&amp;fcy;&amp;icy;&amp;yacy;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7" y="5902459"/>
            <a:ext cx="745053" cy="596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1" name="Picture 2" descr="&amp;Ocy;&amp;bcy;&amp;ocy;&amp;icy; &amp;scy; &amp;bcy;&amp;acy;&amp;ocy;&amp;bcy;&amp;acy;&amp;bcy;&amp;acy;&amp;mcy;&amp;icy; :: &amp;fcy;&amp;ocy;&amp;tcy;&amp;ocy;&amp;gcy;&amp;rcy;&amp;acy;&amp;fcy;&amp;icy;&amp;yacy;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6" y="7362605"/>
            <a:ext cx="745053" cy="596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" name="Picture 2" descr="&amp;Ocy;&amp;bcy;&amp;ocy;&amp;icy; &amp;scy; &amp;bcy;&amp;acy;&amp;ocy;&amp;bcy;&amp;acy;&amp;bcy;&amp;acy;&amp;mcy;&amp;icy; :: &amp;fcy;&amp;ocy;&amp;tcy;&amp;ocy;&amp;gcy;&amp;rcy;&amp;acy;&amp;fcy;&amp;icy;&amp;yacy;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699" y="7362605"/>
            <a:ext cx="745053" cy="596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3" name="Picture 2" descr="&amp;Ocy;&amp;bcy;&amp;ocy;&amp;icy; &amp;scy; &amp;bcy;&amp;acy;&amp;ocy;&amp;bcy;&amp;acy;&amp;bcy;&amp;acy;&amp;mcy;&amp;icy; :: &amp;fcy;&amp;ocy;&amp;tcy;&amp;ocy;&amp;gcy;&amp;rcy;&amp;acy;&amp;fcy;&amp;icy;&amp;yacy;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642" y="7362605"/>
            <a:ext cx="745053" cy="596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5" name="Picture 2" descr="&amp;Ocy;&amp;bcy;&amp;ocy;&amp;icy; &amp;scy; &amp;bcy;&amp;acy;&amp;ocy;&amp;bcy;&amp;acy;&amp;bcy;&amp;acy;&amp;mcy;&amp;icy; :: &amp;fcy;&amp;ocy;&amp;tcy;&amp;ocy;&amp;gcy;&amp;rcy;&amp;acy;&amp;fcy;&amp;icy;&amp;yacy;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7" y="8092211"/>
            <a:ext cx="745053" cy="596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6" name="Picture 2" descr="&amp;Ocy;&amp;bcy;&amp;ocy;&amp;icy; &amp;scy; &amp;bcy;&amp;acy;&amp;ocy;&amp;bcy;&amp;acy;&amp;bcy;&amp;acy;&amp;mcy;&amp;icy; :: &amp;fcy;&amp;ocy;&amp;tcy;&amp;ocy;&amp;gcy;&amp;rcy;&amp;acy;&amp;fcy;&amp;icy;&amp;yacy;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700" y="8092211"/>
            <a:ext cx="745053" cy="596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6430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5724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53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0455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8081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36807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</TotalTime>
  <Words>33</Words>
  <Application>Microsoft Office PowerPoint</Application>
  <PresentationFormat>Format A4 (210 x 297 mm)</PresentationFormat>
  <Paragraphs>2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Gaelle</dc:creator>
  <cp:lastModifiedBy>Gaelle48</cp:lastModifiedBy>
  <cp:revision>15</cp:revision>
  <cp:lastPrinted>2015-03-12T11:38:49Z</cp:lastPrinted>
  <dcterms:created xsi:type="dcterms:W3CDTF">2015-03-12T10:18:01Z</dcterms:created>
  <dcterms:modified xsi:type="dcterms:W3CDTF">2017-02-26T19:38:33Z</dcterms:modified>
</cp:coreProperties>
</file>