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56" r:id="rId2"/>
    <p:sldId id="290" r:id="rId3"/>
    <p:sldId id="258" r:id="rId4"/>
    <p:sldId id="291" r:id="rId5"/>
    <p:sldId id="292" r:id="rId6"/>
    <p:sldId id="263" r:id="rId7"/>
    <p:sldId id="264" r:id="rId8"/>
    <p:sldId id="293" r:id="rId9"/>
    <p:sldId id="265" r:id="rId10"/>
    <p:sldId id="294" r:id="rId11"/>
    <p:sldId id="266" r:id="rId12"/>
    <p:sldId id="295" r:id="rId13"/>
    <p:sldId id="267" r:id="rId14"/>
    <p:sldId id="296" r:id="rId15"/>
    <p:sldId id="268" r:id="rId16"/>
    <p:sldId id="297" r:id="rId17"/>
    <p:sldId id="283" r:id="rId18"/>
    <p:sldId id="298" r:id="rId19"/>
    <p:sldId id="279" r:id="rId20"/>
    <p:sldId id="299" r:id="rId21"/>
    <p:sldId id="280" r:id="rId22"/>
    <p:sldId id="300" r:id="rId23"/>
    <p:sldId id="281" r:id="rId24"/>
    <p:sldId id="301" r:id="rId25"/>
    <p:sldId id="282" r:id="rId26"/>
    <p:sldId id="302" r:id="rId27"/>
    <p:sldId id="289" r:id="rId28"/>
    <p:sldId id="303" r:id="rId29"/>
  </p:sldIdLst>
  <p:sldSz cx="7380288" cy="10512425"/>
  <p:notesSz cx="7099300" cy="10234613"/>
  <p:defaultTextStyle>
    <a:defPPr>
      <a:defRPr lang="fr-FR"/>
    </a:defPPr>
    <a:lvl1pPr algn="l" defTabSz="10207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509588" indent="-52388" algn="l" defTabSz="10207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1020763" indent="-106363" algn="l" defTabSz="10207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531938" indent="-160338" algn="l" defTabSz="10207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2043113" indent="-214313" algn="l" defTabSz="10207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640A"/>
    <a:srgbClr val="99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94660"/>
  </p:normalViewPr>
  <p:slideViewPr>
    <p:cSldViewPr>
      <p:cViewPr>
        <p:scale>
          <a:sx n="66" d="100"/>
          <a:sy n="66" d="100"/>
        </p:scale>
        <p:origin x="-3438" y="-312"/>
      </p:cViewPr>
      <p:guideLst>
        <p:guide orient="horz" pos="3311"/>
        <p:guide pos="23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575" cy="5111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9" y="0"/>
            <a:ext cx="3076575" cy="5111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A3EE8-32BD-4901-AA4F-78E3E2AC002F}" type="datetimeFigureOut">
              <a:rPr lang="fr-FR" smtClean="0"/>
              <a:pPr/>
              <a:t>07/02/2017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721850"/>
            <a:ext cx="3076575" cy="5111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9" y="9721850"/>
            <a:ext cx="3076575" cy="5111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43365-6AEB-44F2-8E49-5FBA43739FD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880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/>
          <p:cNvCxnSpPr/>
          <p:nvPr userDrawn="1"/>
        </p:nvCxnSpPr>
        <p:spPr>
          <a:xfrm>
            <a:off x="377776" y="1079500"/>
            <a:ext cx="0" cy="8212138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 userDrawn="1"/>
        </p:nvCxnSpPr>
        <p:spPr>
          <a:xfrm>
            <a:off x="0" y="9291638"/>
            <a:ext cx="7380288" cy="0"/>
          </a:xfrm>
          <a:prstGeom prst="line">
            <a:avLst/>
          </a:prstGeom>
          <a:ln w="57150">
            <a:solidFill>
              <a:srgbClr val="F6640A"/>
            </a:solidFill>
            <a:prstDash val="sysDot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7"/>
          <p:cNvSpPr txBox="1">
            <a:spLocks noChangeArrowheads="1"/>
          </p:cNvSpPr>
          <p:nvPr userDrawn="1"/>
        </p:nvSpPr>
        <p:spPr bwMode="auto">
          <a:xfrm>
            <a:off x="0" y="9459913"/>
            <a:ext cx="2284413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20" tIns="44810" rIns="89620" bIns="44810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>
                <a:latin typeface="Pere Castor" pitchFamily="2" charset="0"/>
              </a:rPr>
              <a:t>5 bonnes réponses ? Bravo, tu obtiens </a:t>
            </a:r>
          </a:p>
          <a:p>
            <a:pPr algn="ctr"/>
            <a:r>
              <a:rPr lang="fr-FR" b="1">
                <a:latin typeface="Pere Castor" pitchFamily="2" charset="0"/>
              </a:rPr>
              <a:t>10 points</a:t>
            </a:r>
            <a:r>
              <a:rPr lang="fr-FR">
                <a:latin typeface="Pere Castor" pitchFamily="2" charset="0"/>
              </a:rPr>
              <a:t>.</a:t>
            </a:r>
          </a:p>
        </p:txBody>
      </p:sp>
      <p:sp>
        <p:nvSpPr>
          <p:cNvPr id="8" name="ZoneTexte 8"/>
          <p:cNvSpPr txBox="1">
            <a:spLocks noChangeArrowheads="1"/>
          </p:cNvSpPr>
          <p:nvPr userDrawn="1"/>
        </p:nvSpPr>
        <p:spPr bwMode="auto">
          <a:xfrm>
            <a:off x="2635250" y="9459913"/>
            <a:ext cx="2284413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20" tIns="44810" rIns="89620" bIns="44810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>
                <a:latin typeface="Pere Castor" pitchFamily="2" charset="0"/>
              </a:rPr>
              <a:t>4 ou 3 bonnes réponses ? C’est bien : tu obtiens </a:t>
            </a:r>
          </a:p>
          <a:p>
            <a:pPr algn="ctr"/>
            <a:r>
              <a:rPr lang="fr-FR" b="1">
                <a:latin typeface="Pere Castor" pitchFamily="2" charset="0"/>
              </a:rPr>
              <a:t>5 points</a:t>
            </a:r>
            <a:r>
              <a:rPr lang="fr-FR">
                <a:latin typeface="Pere Castor" pitchFamily="2" charset="0"/>
              </a:rPr>
              <a:t>.</a:t>
            </a:r>
          </a:p>
        </p:txBody>
      </p:sp>
      <p:sp>
        <p:nvSpPr>
          <p:cNvPr id="9" name="ZoneTexte 9"/>
          <p:cNvSpPr txBox="1">
            <a:spLocks noChangeArrowheads="1"/>
          </p:cNvSpPr>
          <p:nvPr userDrawn="1"/>
        </p:nvSpPr>
        <p:spPr bwMode="auto">
          <a:xfrm>
            <a:off x="5086350" y="9459913"/>
            <a:ext cx="2284413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20" tIns="44810" rIns="89620" bIns="44810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>
                <a:latin typeface="Pere Castor" pitchFamily="2" charset="0"/>
              </a:rPr>
              <a:t>Moins de 3 bonnes réponses ? Relis le livre !</a:t>
            </a:r>
          </a:p>
        </p:txBody>
      </p:sp>
      <p:sp>
        <p:nvSpPr>
          <p:cNvPr id="10" name="Arrondir un rectangle avec un coin diagonal 9"/>
          <p:cNvSpPr/>
          <p:nvPr userDrawn="1"/>
        </p:nvSpPr>
        <p:spPr>
          <a:xfrm>
            <a:off x="161925" y="158750"/>
            <a:ext cx="7042150" cy="1203325"/>
          </a:xfrm>
          <a:prstGeom prst="round2DiagRect">
            <a:avLst/>
          </a:prstGeom>
          <a:solidFill>
            <a:srgbClr val="FFFF00"/>
          </a:solidFill>
          <a:ln w="28575">
            <a:solidFill>
              <a:srgbClr val="FFC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20" tIns="44810" rIns="89620" bIns="44810" anchor="ctr"/>
          <a:lstStyle/>
          <a:p>
            <a:pPr algn="ctr" defTabSz="1022299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1" name="Ellipse 10"/>
          <p:cNvSpPr/>
          <p:nvPr userDrawn="1"/>
        </p:nvSpPr>
        <p:spPr>
          <a:xfrm>
            <a:off x="6227763" y="1079500"/>
            <a:ext cx="561975" cy="566738"/>
          </a:xfrm>
          <a:prstGeom prst="ellipse">
            <a:avLst/>
          </a:prstGeom>
          <a:solidFill>
            <a:srgbClr val="F6640A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89620" tIns="44810" rIns="89620" bIns="44810" anchor="ctr"/>
          <a:lstStyle/>
          <a:p>
            <a:pPr algn="ctr" defTabSz="1022299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2" name="ZoneTexte 12"/>
          <p:cNvSpPr txBox="1">
            <a:spLocks noChangeArrowheads="1"/>
          </p:cNvSpPr>
          <p:nvPr userDrawn="1"/>
        </p:nvSpPr>
        <p:spPr bwMode="auto">
          <a:xfrm>
            <a:off x="5026025" y="10140950"/>
            <a:ext cx="228441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20" tIns="44810" rIns="89620" bIns="44810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sz="1100" dirty="0">
                <a:solidFill>
                  <a:srgbClr val="A6A6A6"/>
                </a:solidFill>
              </a:rPr>
              <a:t>http://</a:t>
            </a:r>
            <a:r>
              <a:rPr lang="fr-FR" sz="1100" dirty="0" smtClean="0">
                <a:solidFill>
                  <a:srgbClr val="A6A6A6"/>
                </a:solidFill>
              </a:rPr>
              <a:t>www.mysticlolly.fr</a:t>
            </a:r>
            <a:endParaRPr lang="fr-FR" sz="1100" dirty="0">
              <a:solidFill>
                <a:srgbClr val="A6A6A6"/>
              </a:solidFill>
            </a:endParaRPr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0" hasCustomPrompt="1"/>
          </p:nvPr>
        </p:nvSpPr>
        <p:spPr>
          <a:xfrm>
            <a:off x="449782" y="2353850"/>
            <a:ext cx="6814026" cy="6724354"/>
          </a:xfrm>
        </p:spPr>
        <p:txBody>
          <a:bodyPr/>
          <a:lstStyle>
            <a:lvl1pPr marL="0" indent="0">
              <a:buFontTx/>
              <a:buNone/>
              <a:defRPr sz="2000">
                <a:latin typeface="Mia's Scribblings ~" pitchFamily="2" charset="0"/>
                <a:cs typeface="MV Boli" pitchFamily="2" charset="0"/>
              </a:defRPr>
            </a:lvl1pPr>
            <a:lvl2pPr marL="830618" indent="-319468">
              <a:buClr>
                <a:schemeClr val="accent4">
                  <a:lumMod val="50000"/>
                </a:schemeClr>
              </a:buClr>
              <a:buFont typeface="Wingdings" pitchFamily="2" charset="2"/>
              <a:buChar char="o"/>
              <a:defRPr sz="1800" baseline="0">
                <a:latin typeface="Cursive standard" pitchFamily="2" charset="0"/>
              </a:defRPr>
            </a:lvl2pPr>
          </a:lstStyle>
          <a:p>
            <a:pPr lvl="0"/>
            <a:r>
              <a:rPr lang="fr-FR" dirty="0" smtClean="0"/>
              <a:t>Question 1</a:t>
            </a:r>
          </a:p>
          <a:p>
            <a:pPr lvl="1"/>
            <a:r>
              <a:rPr lang="fr-FR" dirty="0" smtClean="0"/>
              <a:t>Proposition 1</a:t>
            </a:r>
          </a:p>
          <a:p>
            <a:pPr lvl="1"/>
            <a:r>
              <a:rPr lang="fr-FR" dirty="0" smtClean="0"/>
              <a:t>Proposition 2</a:t>
            </a:r>
          </a:p>
          <a:p>
            <a:pPr lvl="1"/>
            <a:r>
              <a:rPr lang="fr-FR" dirty="0" smtClean="0"/>
              <a:t>Proposition 3</a:t>
            </a:r>
          </a:p>
          <a:p>
            <a:pPr lvl="0"/>
            <a:r>
              <a:rPr lang="fr-FR" dirty="0" smtClean="0"/>
              <a:t>Question 2</a:t>
            </a:r>
          </a:p>
          <a:p>
            <a:pPr lvl="1"/>
            <a:r>
              <a:rPr lang="fr-FR" dirty="0" smtClean="0"/>
              <a:t>Proposition 1</a:t>
            </a:r>
          </a:p>
          <a:p>
            <a:pPr lvl="1"/>
            <a:r>
              <a:rPr lang="fr-FR" dirty="0" smtClean="0"/>
              <a:t>Proposition 2</a:t>
            </a:r>
          </a:p>
          <a:p>
            <a:pPr lvl="1"/>
            <a:r>
              <a:rPr lang="fr-FR" dirty="0" smtClean="0"/>
              <a:t>Proposition 3</a:t>
            </a:r>
          </a:p>
          <a:p>
            <a:pPr lvl="0"/>
            <a:r>
              <a:rPr lang="fr-FR" dirty="0" smtClean="0"/>
              <a:t>Question 3</a:t>
            </a:r>
          </a:p>
          <a:p>
            <a:pPr lvl="1"/>
            <a:r>
              <a:rPr lang="fr-FR" dirty="0" smtClean="0"/>
              <a:t>Proposition 1</a:t>
            </a:r>
          </a:p>
          <a:p>
            <a:pPr lvl="1"/>
            <a:r>
              <a:rPr lang="fr-FR" dirty="0" smtClean="0"/>
              <a:t>Proposition 2</a:t>
            </a:r>
          </a:p>
          <a:p>
            <a:pPr lvl="1"/>
            <a:r>
              <a:rPr lang="fr-FR" dirty="0" smtClean="0"/>
              <a:t>Proposition 3</a:t>
            </a:r>
          </a:p>
          <a:p>
            <a:pPr lvl="0"/>
            <a:r>
              <a:rPr lang="fr-FR" dirty="0" smtClean="0"/>
              <a:t>Question 4</a:t>
            </a:r>
          </a:p>
          <a:p>
            <a:pPr lvl="1"/>
            <a:r>
              <a:rPr lang="fr-FR" dirty="0" smtClean="0"/>
              <a:t>Proposition 1</a:t>
            </a:r>
          </a:p>
          <a:p>
            <a:pPr lvl="1"/>
            <a:r>
              <a:rPr lang="fr-FR" dirty="0" smtClean="0"/>
              <a:t>Proposition 2</a:t>
            </a:r>
          </a:p>
          <a:p>
            <a:pPr lvl="1"/>
            <a:r>
              <a:rPr lang="fr-FR" dirty="0" smtClean="0"/>
              <a:t>Proposition 3</a:t>
            </a:r>
          </a:p>
          <a:p>
            <a:pPr lvl="0"/>
            <a:r>
              <a:rPr lang="fr-FR" dirty="0" smtClean="0"/>
              <a:t>Question 5</a:t>
            </a:r>
          </a:p>
          <a:p>
            <a:pPr lvl="1"/>
            <a:r>
              <a:rPr lang="fr-FR" dirty="0" smtClean="0"/>
              <a:t>Proposition 1</a:t>
            </a:r>
          </a:p>
          <a:p>
            <a:pPr lvl="1"/>
            <a:r>
              <a:rPr lang="fr-FR" dirty="0" smtClean="0"/>
              <a:t>Proposition 2</a:t>
            </a:r>
          </a:p>
          <a:p>
            <a:pPr lvl="1"/>
            <a:r>
              <a:rPr lang="fr-FR" dirty="0" smtClean="0"/>
              <a:t>Proposition 3</a:t>
            </a:r>
          </a:p>
          <a:p>
            <a:pPr lvl="1"/>
            <a:endParaRPr lang="fr-FR" dirty="0" smtClean="0"/>
          </a:p>
        </p:txBody>
      </p:sp>
      <p:sp>
        <p:nvSpPr>
          <p:cNvPr id="19" name="Espace réservé pour une image  18"/>
          <p:cNvSpPr>
            <a:spLocks noGrp="1"/>
          </p:cNvSpPr>
          <p:nvPr>
            <p:ph type="pic" sz="quarter" idx="11"/>
          </p:nvPr>
        </p:nvSpPr>
        <p:spPr>
          <a:xfrm rot="20858168">
            <a:off x="225406" y="199818"/>
            <a:ext cx="1367826" cy="1574424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fr-FR" noProof="0" dirty="0" smtClean="0"/>
          </a:p>
        </p:txBody>
      </p:sp>
      <p:sp>
        <p:nvSpPr>
          <p:cNvPr id="20" name="Titre 19"/>
          <p:cNvSpPr>
            <a:spLocks noGrp="1"/>
          </p:cNvSpPr>
          <p:nvPr>
            <p:ph type="title" hasCustomPrompt="1"/>
          </p:nvPr>
        </p:nvSpPr>
        <p:spPr>
          <a:xfrm>
            <a:off x="2082485" y="185874"/>
            <a:ext cx="5296592" cy="822978"/>
          </a:xfrm>
        </p:spPr>
        <p:txBody>
          <a:bodyPr>
            <a:noAutofit/>
          </a:bodyPr>
          <a:lstStyle>
            <a:lvl1pPr>
              <a:defRPr sz="27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defRPr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28" name="Espace réservé du texte 27"/>
          <p:cNvSpPr>
            <a:spLocks noGrp="1"/>
          </p:cNvSpPr>
          <p:nvPr>
            <p:ph type="body" sz="quarter" idx="12" hasCustomPrompt="1"/>
          </p:nvPr>
        </p:nvSpPr>
        <p:spPr>
          <a:xfrm>
            <a:off x="2757398" y="1008657"/>
            <a:ext cx="3381018" cy="566510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fr-FR" dirty="0" smtClean="0"/>
              <a:t>Auteur</a:t>
            </a:r>
          </a:p>
        </p:txBody>
      </p:sp>
      <p:sp>
        <p:nvSpPr>
          <p:cNvPr id="5" name="Ellipse 4"/>
          <p:cNvSpPr/>
          <p:nvPr userDrawn="1"/>
        </p:nvSpPr>
        <p:spPr>
          <a:xfrm>
            <a:off x="161925" y="2375892"/>
            <a:ext cx="287859" cy="288032"/>
          </a:xfrm>
          <a:prstGeom prst="ellipse">
            <a:avLst/>
          </a:prstGeom>
          <a:solidFill>
            <a:srgbClr val="F6640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 userDrawn="1"/>
        </p:nvSpPr>
        <p:spPr>
          <a:xfrm>
            <a:off x="152227" y="2366367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rPr>
              <a:t>1</a:t>
            </a:r>
            <a:endParaRPr lang="fr-F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a's Scribblings ~" pitchFamily="2" charset="0"/>
            </a:endParaRPr>
          </a:p>
        </p:txBody>
      </p:sp>
      <p:sp>
        <p:nvSpPr>
          <p:cNvPr id="18" name="Ellipse 17"/>
          <p:cNvSpPr/>
          <p:nvPr userDrawn="1"/>
        </p:nvSpPr>
        <p:spPr>
          <a:xfrm>
            <a:off x="161925" y="3703047"/>
            <a:ext cx="287859" cy="288032"/>
          </a:xfrm>
          <a:prstGeom prst="ellipse">
            <a:avLst/>
          </a:prstGeom>
          <a:solidFill>
            <a:srgbClr val="F6640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 userDrawn="1"/>
        </p:nvSpPr>
        <p:spPr>
          <a:xfrm>
            <a:off x="152227" y="3693522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rPr>
              <a:t>2</a:t>
            </a:r>
            <a:endParaRPr lang="fr-FR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a's Scribblings ~" pitchFamily="2" charset="0"/>
            </a:endParaRPr>
          </a:p>
        </p:txBody>
      </p:sp>
      <p:sp>
        <p:nvSpPr>
          <p:cNvPr id="22" name="Ellipse 21"/>
          <p:cNvSpPr/>
          <p:nvPr userDrawn="1"/>
        </p:nvSpPr>
        <p:spPr>
          <a:xfrm>
            <a:off x="160870" y="5071199"/>
            <a:ext cx="287859" cy="288032"/>
          </a:xfrm>
          <a:prstGeom prst="ellipse">
            <a:avLst/>
          </a:prstGeom>
          <a:solidFill>
            <a:srgbClr val="F6640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 userDrawn="1"/>
        </p:nvSpPr>
        <p:spPr>
          <a:xfrm>
            <a:off x="152227" y="5061674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rPr>
              <a:t>3</a:t>
            </a:r>
            <a:endParaRPr lang="fr-F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a's Scribblings ~" pitchFamily="2" charset="0"/>
            </a:endParaRPr>
          </a:p>
        </p:txBody>
      </p:sp>
      <p:sp>
        <p:nvSpPr>
          <p:cNvPr id="24" name="Ellipse 23"/>
          <p:cNvSpPr/>
          <p:nvPr userDrawn="1"/>
        </p:nvSpPr>
        <p:spPr>
          <a:xfrm>
            <a:off x="161924" y="6417865"/>
            <a:ext cx="287859" cy="288032"/>
          </a:xfrm>
          <a:prstGeom prst="ellipse">
            <a:avLst/>
          </a:prstGeom>
          <a:solidFill>
            <a:srgbClr val="F6640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 userDrawn="1"/>
        </p:nvSpPr>
        <p:spPr>
          <a:xfrm>
            <a:off x="152227" y="6408340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rPr>
              <a:t>4</a:t>
            </a:r>
            <a:endParaRPr lang="fr-F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a's Scribblings ~" pitchFamily="2" charset="0"/>
            </a:endParaRPr>
          </a:p>
        </p:txBody>
      </p:sp>
      <p:sp>
        <p:nvSpPr>
          <p:cNvPr id="26" name="Ellipse 25"/>
          <p:cNvSpPr/>
          <p:nvPr userDrawn="1"/>
        </p:nvSpPr>
        <p:spPr>
          <a:xfrm>
            <a:off x="161923" y="7786017"/>
            <a:ext cx="287859" cy="288032"/>
          </a:xfrm>
          <a:prstGeom prst="ellipse">
            <a:avLst/>
          </a:prstGeom>
          <a:solidFill>
            <a:srgbClr val="F6640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 userDrawn="1"/>
        </p:nvSpPr>
        <p:spPr>
          <a:xfrm>
            <a:off x="152227" y="7776492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rPr>
              <a:t>5</a:t>
            </a:r>
            <a:endParaRPr lang="fr-F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a's Scribblings ~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664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56000-D0D5-4DA2-BD40-60F9EBE79A4F}" type="datetimeFigureOut">
              <a:rPr lang="fr-FR"/>
              <a:pPr>
                <a:defRPr/>
              </a:pPr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9F079-F704-4C2B-801E-FFE7E8868C4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7604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013031" y="562124"/>
            <a:ext cx="1245424" cy="1195788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76762" y="562124"/>
            <a:ext cx="3613267" cy="1195788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F2C30-67BB-4CDF-B3A5-0E2F54E26DF7}" type="datetimeFigureOut">
              <a:rPr lang="fr-FR"/>
              <a:pPr>
                <a:defRPr/>
              </a:pPr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50642-421B-4577-8023-F0BD7F06F43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55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1C1B2-FE34-483F-B194-60253F4DDBB5}" type="datetimeFigureOut">
              <a:rPr lang="fr-FR"/>
              <a:pPr>
                <a:defRPr/>
              </a:pPr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C9CD8-6BEF-4E3D-8377-0773B758652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547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2992" y="6755207"/>
            <a:ext cx="6273245" cy="2087884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2992" y="4455616"/>
            <a:ext cx="6273245" cy="2299592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115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2229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334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445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557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668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780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891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CD06D-AD23-47EB-B667-59824B0C1AF9}" type="datetimeFigureOut">
              <a:rPr lang="fr-FR"/>
              <a:pPr>
                <a:defRPr/>
              </a:pPr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8261E-29BD-4837-8087-5B653732E3F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3061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6761" y="3270533"/>
            <a:ext cx="2429345" cy="924947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29111" y="3270533"/>
            <a:ext cx="2429345" cy="924947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88263-81B8-4B22-B2E4-BFDE509A5743}" type="datetimeFigureOut">
              <a:rPr lang="fr-FR"/>
              <a:pPr>
                <a:defRPr/>
              </a:pPr>
              <a:t>07/02/2017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8462C-E6B4-46B2-A0CC-D4F81F6C21A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5432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9015" y="420985"/>
            <a:ext cx="6642259" cy="175207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9016" y="2353130"/>
            <a:ext cx="3260909" cy="98067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11150" indent="0">
              <a:buNone/>
              <a:defRPr sz="2300" b="1"/>
            </a:lvl2pPr>
            <a:lvl3pPr marL="1022299" indent="0">
              <a:buNone/>
              <a:defRPr sz="2100" b="1"/>
            </a:lvl3pPr>
            <a:lvl4pPr marL="1533449" indent="0">
              <a:buNone/>
              <a:defRPr sz="1800" b="1"/>
            </a:lvl4pPr>
            <a:lvl5pPr marL="2044598" indent="0">
              <a:buNone/>
              <a:defRPr sz="1800" b="1"/>
            </a:lvl5pPr>
            <a:lvl6pPr marL="2555748" indent="0">
              <a:buNone/>
              <a:defRPr sz="1800" b="1"/>
            </a:lvl6pPr>
            <a:lvl7pPr marL="3066898" indent="0">
              <a:buNone/>
              <a:defRPr sz="1800" b="1"/>
            </a:lvl7pPr>
            <a:lvl8pPr marL="3578047" indent="0">
              <a:buNone/>
              <a:defRPr sz="1800" b="1"/>
            </a:lvl8pPr>
            <a:lvl9pPr marL="4089197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9016" y="3333801"/>
            <a:ext cx="3260909" cy="6056812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749084" y="2353130"/>
            <a:ext cx="3262190" cy="98067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11150" indent="0">
              <a:buNone/>
              <a:defRPr sz="2300" b="1"/>
            </a:lvl2pPr>
            <a:lvl3pPr marL="1022299" indent="0">
              <a:buNone/>
              <a:defRPr sz="2100" b="1"/>
            </a:lvl3pPr>
            <a:lvl4pPr marL="1533449" indent="0">
              <a:buNone/>
              <a:defRPr sz="1800" b="1"/>
            </a:lvl4pPr>
            <a:lvl5pPr marL="2044598" indent="0">
              <a:buNone/>
              <a:defRPr sz="1800" b="1"/>
            </a:lvl5pPr>
            <a:lvl6pPr marL="2555748" indent="0">
              <a:buNone/>
              <a:defRPr sz="1800" b="1"/>
            </a:lvl6pPr>
            <a:lvl7pPr marL="3066898" indent="0">
              <a:buNone/>
              <a:defRPr sz="1800" b="1"/>
            </a:lvl7pPr>
            <a:lvl8pPr marL="3578047" indent="0">
              <a:buNone/>
              <a:defRPr sz="1800" b="1"/>
            </a:lvl8pPr>
            <a:lvl9pPr marL="4089197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749084" y="3333801"/>
            <a:ext cx="3262190" cy="6056812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40B7E-D00E-47F8-AB5D-083E3E1703FD}" type="datetimeFigureOut">
              <a:rPr lang="fr-FR"/>
              <a:pPr>
                <a:defRPr/>
              </a:pPr>
              <a:t>07/02/2017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D393A-2CF3-4727-B74D-ACEC21310B6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031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61CAD-C470-48C2-9139-ECDFFD3A90F5}" type="datetimeFigureOut">
              <a:rPr lang="fr-FR"/>
              <a:pPr>
                <a:defRPr/>
              </a:pPr>
              <a:t>07/02/2017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8B0A1-D653-4CC5-944D-C70525D95E8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532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3B015-EDDE-4F3D-A816-102E0D7CDA7C}" type="datetimeFigureOut">
              <a:rPr lang="fr-FR"/>
              <a:pPr>
                <a:defRPr/>
              </a:pPr>
              <a:t>07/02/2017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D81E9-9B50-40A4-ACF7-3A7D309674F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9814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9015" y="418551"/>
            <a:ext cx="2428064" cy="178127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85488" y="418552"/>
            <a:ext cx="4125787" cy="8972064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69015" y="2199823"/>
            <a:ext cx="2428064" cy="7190792"/>
          </a:xfrm>
        </p:spPr>
        <p:txBody>
          <a:bodyPr/>
          <a:lstStyle>
            <a:lvl1pPr marL="0" indent="0">
              <a:buNone/>
              <a:defRPr sz="1600"/>
            </a:lvl1pPr>
            <a:lvl2pPr marL="511150" indent="0">
              <a:buNone/>
              <a:defRPr sz="1400"/>
            </a:lvl2pPr>
            <a:lvl3pPr marL="1022299" indent="0">
              <a:buNone/>
              <a:defRPr sz="1100"/>
            </a:lvl3pPr>
            <a:lvl4pPr marL="1533449" indent="0">
              <a:buNone/>
              <a:defRPr sz="1000"/>
            </a:lvl4pPr>
            <a:lvl5pPr marL="2044598" indent="0">
              <a:buNone/>
              <a:defRPr sz="1000"/>
            </a:lvl5pPr>
            <a:lvl6pPr marL="2555748" indent="0">
              <a:buNone/>
              <a:defRPr sz="1000"/>
            </a:lvl6pPr>
            <a:lvl7pPr marL="3066898" indent="0">
              <a:buNone/>
              <a:defRPr sz="1000"/>
            </a:lvl7pPr>
            <a:lvl8pPr marL="3578047" indent="0">
              <a:buNone/>
              <a:defRPr sz="1000"/>
            </a:lvl8pPr>
            <a:lvl9pPr marL="4089197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67C5-4B14-47D0-B767-1376C72979A5}" type="datetimeFigureOut">
              <a:rPr lang="fr-FR"/>
              <a:pPr>
                <a:defRPr/>
              </a:pPr>
              <a:t>07/02/2017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C1F96-E7E8-4AB1-9E1A-9D307023141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4703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6588" y="7358699"/>
            <a:ext cx="4428173" cy="86873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46588" y="939305"/>
            <a:ext cx="4428173" cy="6307455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11150" indent="0">
              <a:buNone/>
              <a:defRPr sz="3100"/>
            </a:lvl2pPr>
            <a:lvl3pPr marL="1022299" indent="0">
              <a:buNone/>
              <a:defRPr sz="2600"/>
            </a:lvl3pPr>
            <a:lvl4pPr marL="1533449" indent="0">
              <a:buNone/>
              <a:defRPr sz="2300"/>
            </a:lvl4pPr>
            <a:lvl5pPr marL="2044598" indent="0">
              <a:buNone/>
              <a:defRPr sz="2300"/>
            </a:lvl5pPr>
            <a:lvl6pPr marL="2555748" indent="0">
              <a:buNone/>
              <a:defRPr sz="2300"/>
            </a:lvl6pPr>
            <a:lvl7pPr marL="3066898" indent="0">
              <a:buNone/>
              <a:defRPr sz="2300"/>
            </a:lvl7pPr>
            <a:lvl8pPr marL="3578047" indent="0">
              <a:buNone/>
              <a:defRPr sz="2300"/>
            </a:lvl8pPr>
            <a:lvl9pPr marL="4089197" indent="0">
              <a:buNone/>
              <a:defRPr sz="23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46588" y="8227435"/>
            <a:ext cx="4428173" cy="1233749"/>
          </a:xfrm>
        </p:spPr>
        <p:txBody>
          <a:bodyPr/>
          <a:lstStyle>
            <a:lvl1pPr marL="0" indent="0">
              <a:buNone/>
              <a:defRPr sz="1600"/>
            </a:lvl1pPr>
            <a:lvl2pPr marL="511150" indent="0">
              <a:buNone/>
              <a:defRPr sz="1400"/>
            </a:lvl2pPr>
            <a:lvl3pPr marL="1022299" indent="0">
              <a:buNone/>
              <a:defRPr sz="1100"/>
            </a:lvl3pPr>
            <a:lvl4pPr marL="1533449" indent="0">
              <a:buNone/>
              <a:defRPr sz="1000"/>
            </a:lvl4pPr>
            <a:lvl5pPr marL="2044598" indent="0">
              <a:buNone/>
              <a:defRPr sz="1000"/>
            </a:lvl5pPr>
            <a:lvl6pPr marL="2555748" indent="0">
              <a:buNone/>
              <a:defRPr sz="1000"/>
            </a:lvl6pPr>
            <a:lvl7pPr marL="3066898" indent="0">
              <a:buNone/>
              <a:defRPr sz="1000"/>
            </a:lvl7pPr>
            <a:lvl8pPr marL="3578047" indent="0">
              <a:buNone/>
              <a:defRPr sz="1000"/>
            </a:lvl8pPr>
            <a:lvl9pPr marL="4089197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85ED5-CE89-425F-9DB2-2B4BFEE626D6}" type="datetimeFigureOut">
              <a:rPr lang="fr-FR"/>
              <a:pPr>
                <a:defRPr/>
              </a:pPr>
              <a:t>07/02/2017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CBFD0-CF2C-4054-8EA6-F9003A3D12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313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68300" y="420688"/>
            <a:ext cx="664368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2230" tIns="51115" rIns="102230" bIns="511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368300" y="2452688"/>
            <a:ext cx="6643688" cy="693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2230" tIns="51115" rIns="102230" bIns="51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68300" y="9744075"/>
            <a:ext cx="1722438" cy="558800"/>
          </a:xfrm>
          <a:prstGeom prst="rect">
            <a:avLst/>
          </a:prstGeom>
        </p:spPr>
        <p:txBody>
          <a:bodyPr vert="horz" lIns="102230" tIns="51115" rIns="102230" bIns="51115" rtlCol="0" anchor="ctr"/>
          <a:lstStyle>
            <a:lvl1pPr algn="l" defTabSz="1022299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9CCCDB-36BC-4143-8F92-FECE125FBA19}" type="datetimeFigureOut">
              <a:rPr lang="fr-FR"/>
              <a:pPr>
                <a:defRPr/>
              </a:pPr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20950" y="9744075"/>
            <a:ext cx="2338388" cy="558800"/>
          </a:xfrm>
          <a:prstGeom prst="rect">
            <a:avLst/>
          </a:prstGeom>
        </p:spPr>
        <p:txBody>
          <a:bodyPr vert="horz" lIns="102230" tIns="51115" rIns="102230" bIns="51115" rtlCol="0" anchor="ctr"/>
          <a:lstStyle>
            <a:lvl1pPr algn="ctr" defTabSz="1022299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89550" y="9744075"/>
            <a:ext cx="1722438" cy="558800"/>
          </a:xfrm>
          <a:prstGeom prst="rect">
            <a:avLst/>
          </a:prstGeom>
        </p:spPr>
        <p:txBody>
          <a:bodyPr vert="horz" lIns="102230" tIns="51115" rIns="102230" bIns="51115" rtlCol="0" anchor="ctr"/>
          <a:lstStyle>
            <a:lvl1pPr algn="r" defTabSz="1022299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DCF1A9-C607-4036-BA95-1B983496641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txStyles>
    <p:titleStyle>
      <a:lvl1pPr algn="ctr" defTabSz="1020763" rtl="0" fontAlgn="base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2076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defTabSz="102076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defTabSz="102076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defTabSz="102076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457200" algn="ctr" defTabSz="102076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6pPr>
      <a:lvl7pPr marL="914400" algn="ctr" defTabSz="102076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7pPr>
      <a:lvl8pPr marL="1371600" algn="ctr" defTabSz="102076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8pPr>
      <a:lvl9pPr marL="1828800" algn="ctr" defTabSz="102076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9pPr>
    </p:titleStyle>
    <p:bodyStyle>
      <a:lvl1pPr marL="382588" indent="-382588" algn="l" defTabSz="1020763" rtl="0" fontAlgn="base">
        <a:spcBef>
          <a:spcPct val="20000"/>
        </a:spcBef>
        <a:spcAft>
          <a:spcPct val="0"/>
        </a:spcAft>
        <a:buFont typeface="Arial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0263" indent="-319088" algn="l" defTabSz="1020763" rtl="0" fontAlgn="base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6350" indent="-254000" algn="l" defTabSz="1020763" rtl="0" fontAlgn="base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87525" indent="-254000" algn="l" defTabSz="1020763" rtl="0" fontAlgn="base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8700" indent="-254000" algn="l" defTabSz="1020763" rtl="0" fontAlgn="base">
        <a:spcBef>
          <a:spcPct val="20000"/>
        </a:spcBef>
        <a:spcAft>
          <a:spcPct val="0"/>
        </a:spcAft>
        <a:buFont typeface="Arial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11323" indent="-255575" algn="l" defTabSz="102229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22472" indent="-255575" algn="l" defTabSz="102229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33622" indent="-255575" algn="l" defTabSz="102229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44772" indent="-255575" algn="l" defTabSz="102229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1150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299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33449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44598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55748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66898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78047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89197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est le nom du clan des pimbêches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clan Blonde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clan Barbie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clan Beauté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Quand la première poupée a-t-elle été assassinée?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Pendant le cour de gym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Pendant la récréation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 la sortie de l‘école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est suspecté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Diego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/>
              <a:t>La </a:t>
            </a:r>
            <a:r>
              <a:rPr lang="fr-FR" dirty="0" smtClean="0"/>
              <a:t>maitresse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Manuel</a:t>
            </a:r>
            <a:endParaRPr lang="fr-FR" dirty="0"/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est le vrai coupable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Manuel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Diego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Djamila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a-t-elle fait ça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qu’elle déteste </a:t>
            </a:r>
            <a:r>
              <a:rPr lang="fr-FR" dirty="0"/>
              <a:t>les </a:t>
            </a:r>
            <a:r>
              <a:rPr lang="fr-FR" dirty="0" smtClean="0"/>
              <a:t>poupées Barbie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Pour </a:t>
            </a:r>
            <a:r>
              <a:rPr lang="fr-FR" dirty="0"/>
              <a:t>se venger des moqueries dont elle a été victime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Pour faire plaisir à Manuel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082485" y="185874"/>
            <a:ext cx="5136051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Pas de pitié pour les poupées b.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Thierry </a:t>
            </a:r>
            <a:r>
              <a:rPr lang="fr-FR" dirty="0" err="1" smtClean="0"/>
              <a:t>Lenain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</a:t>
            </a: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91727" y="199818"/>
            <a:ext cx="1035183" cy="15744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Devant quel monument Nino est-il photographié par sa maman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La statue de Charles Perrault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La statue de Louis XV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trampoline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lui propose Hugues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lui raconter les histoires de Perrault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le prendre en photo avec sa mère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De l’aider à coller la main d’une statue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Nino interroge-t-il pour en savoir plus sur Charles Perrault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gardien du jardin des Tuileries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Son père qui a réponse à tout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serveur du Relais de Diane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retrouve-t-il la trace du voleur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b="1" u="sng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suit ses traces dans la neige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le prend en flagrant délit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reconnait sa voix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est le mobile du voleur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déteste Charles Perrault depuis qu’il est tout petit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collectionne les mains des statues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est amoureux de Justine dont la main a servi au moulage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a volé la main de </a:t>
            </a:r>
            <a:br>
              <a:rPr lang="fr-FR" dirty="0" smtClean="0"/>
            </a:br>
            <a:r>
              <a:rPr lang="fr-FR" dirty="0" smtClean="0"/>
              <a:t>Charles Perrault ?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Claudine Aubrun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5</a:t>
            </a: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89759" y="199818"/>
            <a:ext cx="1039119" cy="1574424"/>
          </a:xfrm>
        </p:spPr>
      </p:pic>
    </p:spTree>
    <p:extLst>
      <p:ext uri="{BB962C8B-B14F-4D97-AF65-F5344CB8AC3E}">
        <p14:creationId xmlns:p14="http://schemas.microsoft.com/office/powerpoint/2010/main" val="49992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Armand n’est pas un canard comme les autres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joue aux échecs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sait lire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parle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Armand doit-il quitter la maison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empêche le narrateur de travailler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La maman du narrateur est allergique aux plumes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pincé le voisin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Où habitent les </a:t>
            </a:r>
            <a:r>
              <a:rPr lang="fr-FR" dirty="0" err="1" smtClean="0"/>
              <a:t>Passimpas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Au centre ville de Paris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une ferme en Normandie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 les  Alpes du Sud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Qu’arrive-t-il à Armand et son maitre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type inquiétant les suit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se perdent dans le métro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sont séparés par les </a:t>
            </a:r>
            <a:r>
              <a:rPr lang="fr-FR" dirty="0" err="1" smtClean="0"/>
              <a:t>Passimpas</a:t>
            </a:r>
            <a:endParaRPr lang="fr-FR" dirty="0" smtClean="0"/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devient Armand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finit en canard laqué dans un restaurant chinois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rentre à la maison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finit dans la mare aux canards du jardin des plantes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Armand chez les </a:t>
            </a:r>
            <a:r>
              <a:rPr lang="fr-FR" dirty="0" err="1" smtClean="0"/>
              <a:t>Passimpas</a:t>
            </a:r>
            <a:endParaRPr lang="fr-FR" dirty="0" smtClean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Olivier </a:t>
            </a:r>
            <a:r>
              <a:rPr lang="fr-FR" dirty="0" err="1" smtClean="0"/>
              <a:t>Mau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6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88775" y="199818"/>
            <a:ext cx="1041087" cy="1574424"/>
          </a:xfrm>
        </p:spPr>
      </p:pic>
    </p:spTree>
    <p:extLst>
      <p:ext uri="{BB962C8B-B14F-4D97-AF65-F5344CB8AC3E}">
        <p14:creationId xmlns:p14="http://schemas.microsoft.com/office/powerpoint/2010/main" val="193735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Armand n’est pas un canard comme les autres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joue aux échecs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sait lire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parle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Armand doit-il quitter la maison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empêche le narrateur de travailler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La maman du narrateur est allergique aux plumes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pincé le voisin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Où habitent les </a:t>
            </a:r>
            <a:r>
              <a:rPr lang="fr-FR" dirty="0" err="1" smtClean="0"/>
              <a:t>Passimpas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Au centre ville de Paris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Dans une ferme en Normandie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 les  Alpes du Sud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Qu’arrive-t-il à Armand et son maitre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Un type inquiétant les suit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se perdent dans le métro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sont séparés par les </a:t>
            </a:r>
            <a:r>
              <a:rPr lang="fr-FR" dirty="0" err="1" smtClean="0"/>
              <a:t>Passimpas</a:t>
            </a:r>
            <a:endParaRPr lang="fr-FR" dirty="0" smtClean="0"/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devient Armand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finit en canard laqué dans un restaurant chinois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rentre à la maison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finit dans la mare aux canards du jardin des plantes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Armand chez les </a:t>
            </a:r>
            <a:r>
              <a:rPr lang="fr-FR" dirty="0" err="1" smtClean="0"/>
              <a:t>Passimpas</a:t>
            </a:r>
            <a:endParaRPr lang="fr-FR" dirty="0" smtClean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Olivier </a:t>
            </a:r>
            <a:r>
              <a:rPr lang="fr-FR" dirty="0" err="1" smtClean="0"/>
              <a:t>Mau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6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88775" y="199818"/>
            <a:ext cx="1041087" cy="1574424"/>
          </a:xfrm>
        </p:spPr>
      </p:pic>
    </p:spTree>
    <p:extLst>
      <p:ext uri="{BB962C8B-B14F-4D97-AF65-F5344CB8AC3E}">
        <p14:creationId xmlns:p14="http://schemas.microsoft.com/office/powerpoint/2010/main" val="209912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Fabrice ramène Armand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pince les promeneurs du jardin des plantes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empêche les rapaces de dormir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n’est pas heureux loin de son maitre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Qu’arrive-t-il à Armand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kidnappé à l’école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se casse une patte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se sauve pour retrouver Géraldine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Quelle expression trahit le kidnappeur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Crâne d’œuf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Tête de linotte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Cervelle de moineau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découvre le narrateur dans la chambre de Julien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poupées Barbie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posters de boys band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déguisement de princesse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Qu’a volé le narrateur dans la chambre de Julien?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chat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lapin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hamster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Armand dur à cuire !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Olivier </a:t>
            </a:r>
            <a:r>
              <a:rPr lang="fr-FR" dirty="0" err="1" smtClean="0"/>
              <a:t>Mau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7</a:t>
            </a: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itchFamily="82" charset="0"/>
            </a:endParaRP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89759" y="199818"/>
            <a:ext cx="1039119" cy="1574424"/>
          </a:xfrm>
        </p:spPr>
      </p:pic>
    </p:spTree>
    <p:extLst>
      <p:ext uri="{BB962C8B-B14F-4D97-AF65-F5344CB8AC3E}">
        <p14:creationId xmlns:p14="http://schemas.microsoft.com/office/powerpoint/2010/main" val="76957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Fabrice ramène Armand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pince les promeneurs du jardin des plantes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empêche les rapaces de dormir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n’est pas heureux loin de son maitre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Qu’arrive-t-il à Armand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est kidnappé à l’école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se casse une patte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se sauve pour retrouver Géraldine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Quelle expression trahit le kidnappeur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Crâne d’œuf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Tête de linotte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Cervelle de moineau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découvre le narrateur dans la chambre de Julien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poupées Barbie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Des posters de boys band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déguisement de princesse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Qu’a volé le narrateur dans la chambre de Julien?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chat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lapin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Un hamster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Armand dur à cuire !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Olivier </a:t>
            </a:r>
            <a:r>
              <a:rPr lang="fr-FR" dirty="0" err="1" smtClean="0"/>
              <a:t>Mau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7</a:t>
            </a: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itchFamily="82" charset="0"/>
            </a:endParaRP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89759" y="199818"/>
            <a:ext cx="1039119" cy="1574424"/>
          </a:xfrm>
        </p:spPr>
      </p:pic>
    </p:spTree>
    <p:extLst>
      <p:ext uri="{BB962C8B-B14F-4D97-AF65-F5344CB8AC3E}">
        <p14:creationId xmlns:p14="http://schemas.microsoft.com/office/powerpoint/2010/main" val="26909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Qu’est-ce qui met Simon en retard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Son réveil n’a pas sonné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Sa voiture ne démarre pas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chauffeurs de bus sont en retard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lui arrive-t-il chez le cordonnier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cliente a pris ses chaussures par erreur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Ses chaussures ont disparu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cordonnier n’a pas eu le temps de s’occuper de ses chaussures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tout le monde fixe Simon à la banque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le seul client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arrive à l’heure de la fermeture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y a des braqueurs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le policier pense-t-il que Simon est musulman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un prénom d’origine arabe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une « tête d’arabe »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ne mange pas de porc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n’y a-t-il personne à l’école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On a changé d’heure et il n’est que 13 heures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enfants sont en sortie scolaire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n’y a pas école, c’est mercredi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Aller chercher </a:t>
            </a:r>
            <a:r>
              <a:rPr lang="fr-FR" dirty="0" err="1" smtClean="0"/>
              <a:t>mehdi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à 14 heures 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Jean-Hugues </a:t>
            </a:r>
            <a:r>
              <a:rPr lang="fr-FR" dirty="0" err="1" smtClean="0"/>
              <a:t>Oppel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8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91727" y="199818"/>
            <a:ext cx="1035183" cy="1574424"/>
          </a:xfrm>
        </p:spPr>
      </p:pic>
    </p:spTree>
    <p:extLst>
      <p:ext uri="{BB962C8B-B14F-4D97-AF65-F5344CB8AC3E}">
        <p14:creationId xmlns:p14="http://schemas.microsoft.com/office/powerpoint/2010/main" val="331529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Qu’est-ce qui met Simon en retard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Son réveil n’a pas sonné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Sa voiture ne démarre pas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chauffeurs de bus sont en retard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lui arrive-t-il chez le cordonnier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Une cliente a pris ses chaussures par erreur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Ses chaussures ont disparu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cordonnier n’a pas eu le temps de s’occuper de ses chaussures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tout le monde fixe Simon à la banque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le seul client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arrive à l’heure de la fermeture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y a des braqueurs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le policier pense-t-il que Simon est musulman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un prénom d’origine arabe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a une « tête d’arabe »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ne mange pas de porc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n’y a-t-il personne à l’école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On a changé d’heure et il n’est que 13 heures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enfants sont en sortie scolaire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n’y a pas école, c’est mercredi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Aller chercher </a:t>
            </a:r>
            <a:r>
              <a:rPr lang="fr-FR" dirty="0" err="1" smtClean="0"/>
              <a:t>mehdi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à 14 heures 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Jean-Hugues </a:t>
            </a:r>
            <a:r>
              <a:rPr lang="fr-FR" dirty="0" err="1" smtClean="0"/>
              <a:t>Oppel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8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91727" y="199818"/>
            <a:ext cx="1035183" cy="1574424"/>
          </a:xfrm>
        </p:spPr>
      </p:pic>
    </p:spTree>
    <p:extLst>
      <p:ext uri="{BB962C8B-B14F-4D97-AF65-F5344CB8AC3E}">
        <p14:creationId xmlns:p14="http://schemas.microsoft.com/office/powerpoint/2010/main" val="278633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93050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Où Simon et sa famille passent-ils leurs vacances ?</a:t>
            </a:r>
            <a:endParaRPr lang="fr-FR" i="1" dirty="0" smtClean="0"/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un chalet à la montagne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un gite à la campagne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un camping en bord de mer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est le métier de Simon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bibliothécaire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cuisinier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écrivain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sa femme Sandra est-elle inquiète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Mehdi s’est blessé en jouant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Mehdi a disparu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Leïla a beaucoup de fièvre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est monsieur </a:t>
            </a:r>
            <a:r>
              <a:rPr lang="fr-FR" dirty="0" err="1" smtClean="0"/>
              <a:t>Boubakar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médecin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gardien du camping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directeur du camping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Où était passé Mehdi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était sorti du camping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était à la piscine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était à peine à 3 emplacements du sien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Chacun voit Mehdi à sa porte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Jean-Hugues </a:t>
            </a:r>
            <a:r>
              <a:rPr lang="fr-FR" dirty="0" err="1" smtClean="0"/>
              <a:t>Oppel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99381"/>
            <a:ext cx="385763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9</a:t>
            </a: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86807" y="199818"/>
            <a:ext cx="1045023" cy="1574424"/>
          </a:xfrm>
        </p:spPr>
      </p:pic>
    </p:spTree>
    <p:extLst>
      <p:ext uri="{BB962C8B-B14F-4D97-AF65-F5344CB8AC3E}">
        <p14:creationId xmlns:p14="http://schemas.microsoft.com/office/powerpoint/2010/main" val="10996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93050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Où Simon et sa famille passent-ils leurs vacances ?</a:t>
            </a:r>
            <a:endParaRPr lang="fr-FR" i="1" dirty="0" smtClean="0"/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un chalet à la montagne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un gite à la campagne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Dans un camping en bord de mer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est le métier de Simon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est bibliothécaire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cuisinier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écrivain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sa femme Sandra est-elle inquiète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Mehdi s’est blessé en jouant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Mehdi a disparu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Leïla a beaucoup de fièvre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est monsieur </a:t>
            </a:r>
            <a:r>
              <a:rPr lang="fr-FR" dirty="0" err="1" smtClean="0"/>
              <a:t>Boubakar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b="1" u="sng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Un médecin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gardien du camping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directeur du camping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Où était passé Mehdi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était sorti du camping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était à la piscine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était à peine à 3 emplacements du sien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Chacun voit Mehdi à sa porte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Jean-Hugues </a:t>
            </a:r>
            <a:r>
              <a:rPr lang="fr-FR" dirty="0" err="1" smtClean="0"/>
              <a:t>Oppel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99381"/>
            <a:ext cx="385763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9</a:t>
            </a: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86807" y="199818"/>
            <a:ext cx="1045023" cy="1574424"/>
          </a:xfrm>
        </p:spPr>
      </p:pic>
    </p:spTree>
    <p:extLst>
      <p:ext uri="{BB962C8B-B14F-4D97-AF65-F5344CB8AC3E}">
        <p14:creationId xmlns:p14="http://schemas.microsoft.com/office/powerpoint/2010/main" val="252343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Jean-Val habite-t-il en HLM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Pour habiter plus près de l’école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Car sa mère n’a plus de travail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qu’il est très riche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fait un jour Jean-Val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vole deux croissants à la myrtille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braque un marchand de bonbons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vole un jeu vidéo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a-t-il fait ça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n’avait pas assez d’argent pour faire un cadeau à sa mère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avait très faim et sa mère ne lui donnait pas de gouter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voulait faire le malin devant ses copains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font les enfants de sa classe pour l’aider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distribuent des tracts dans la rue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n’achètent plus rien chez les Thénardier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font fuir les clients de la pâtisserie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réussit finalement à faire craquer Thénardier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Marie et Claire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Gervais et Nicolas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Mademoiselle </a:t>
            </a:r>
            <a:r>
              <a:rPr lang="fr-FR" dirty="0" err="1" smtClean="0"/>
              <a:t>Myriel</a:t>
            </a:r>
            <a:r>
              <a:rPr lang="fr-FR" dirty="0" smtClean="0"/>
              <a:t>, la maitresse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Aubagne la galère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Hector Hugo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56709" y="1199381"/>
            <a:ext cx="501204" cy="425450"/>
          </a:xfrm>
        </p:spPr>
        <p:txBody>
          <a:bodyPr rtlCol="0">
            <a:normAutofit fontScale="625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10</a:t>
            </a: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93695" y="199818"/>
            <a:ext cx="1031247" cy="1574424"/>
          </a:xfrm>
        </p:spPr>
      </p:pic>
    </p:spTree>
    <p:extLst>
      <p:ext uri="{BB962C8B-B14F-4D97-AF65-F5344CB8AC3E}">
        <p14:creationId xmlns:p14="http://schemas.microsoft.com/office/powerpoint/2010/main" val="248383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est le nom du clan des pimbêches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clan Blonde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Le clan Barbie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clan Beauté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Quand la première poupée a-t-elle été assassinée?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Pendant le cour de gym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Pendant la récréation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 la sortie de l‘école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est suspecté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Diego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/>
              <a:t>La </a:t>
            </a:r>
            <a:r>
              <a:rPr lang="fr-FR" dirty="0" smtClean="0"/>
              <a:t>maitresse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Manuel</a:t>
            </a:r>
            <a:endParaRPr lang="fr-FR" b="1" u="sng" dirty="0"/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est le vrai coupable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Manuel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Diego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Djamila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a-t-elle fait ça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qu’elle déteste </a:t>
            </a:r>
            <a:r>
              <a:rPr lang="fr-FR" dirty="0"/>
              <a:t>les </a:t>
            </a:r>
            <a:r>
              <a:rPr lang="fr-FR" dirty="0" smtClean="0"/>
              <a:t>poupées Barbie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Pour </a:t>
            </a:r>
            <a:r>
              <a:rPr lang="fr-FR" b="1" u="sng" dirty="0"/>
              <a:t>se venger des moqueries dont elle a été victime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Pour faire plaisir à Manuel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082485" y="185874"/>
            <a:ext cx="5136051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Pas de pitié pour les poupées b.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Thierry </a:t>
            </a:r>
            <a:r>
              <a:rPr lang="fr-FR" dirty="0" err="1" smtClean="0"/>
              <a:t>Lenain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</a:t>
            </a: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91727" y="199818"/>
            <a:ext cx="1035183" cy="1574424"/>
          </a:xfrm>
        </p:spPr>
      </p:pic>
    </p:spTree>
    <p:extLst>
      <p:ext uri="{BB962C8B-B14F-4D97-AF65-F5344CB8AC3E}">
        <p14:creationId xmlns:p14="http://schemas.microsoft.com/office/powerpoint/2010/main" val="149742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Jean-Val habite-t-il en HLM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Pour habiter plus près de l’école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Car sa mère n’a plus de travail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qu’il est très riche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fait un jour Jean-Val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vole deux croissants à la myrtille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braque un marchand de bonbons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vole un jeu vidéo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a-t-il fait ça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n’avait pas assez d’argent pour faire un cadeau à sa mère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avait très faim et sa mère ne lui donnait pas de gouter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voulait faire le malin devant ses copains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font les enfants de sa classe pour l’aider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distribuent des tracts dans la rue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n’achètent plus rien chez les Thénardier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Ils font fuir les clients de la pâtisserie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réussit finalement à faire craquer Thénardier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Marie et Claire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Gervais et Nicolas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Mademoiselle </a:t>
            </a:r>
            <a:r>
              <a:rPr lang="fr-FR" b="1" u="sng" dirty="0" err="1" smtClean="0"/>
              <a:t>Myriel</a:t>
            </a:r>
            <a:r>
              <a:rPr lang="fr-FR" b="1" u="sng" dirty="0" smtClean="0"/>
              <a:t>, la maitresse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Aubagne la galère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Hector Hugo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56709" y="1199381"/>
            <a:ext cx="501204" cy="425450"/>
          </a:xfrm>
        </p:spPr>
        <p:txBody>
          <a:bodyPr rtlCol="0">
            <a:normAutofit fontScale="625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10</a:t>
            </a: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93695" y="199818"/>
            <a:ext cx="1031247" cy="1574424"/>
          </a:xfrm>
        </p:spPr>
      </p:pic>
    </p:spTree>
    <p:extLst>
      <p:ext uri="{BB962C8B-B14F-4D97-AF65-F5344CB8AC3E}">
        <p14:creationId xmlns:p14="http://schemas.microsoft.com/office/powerpoint/2010/main" val="37281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l’assurance ne remboursera pas le vélo volé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été volé à l’extérieur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vélo est trop vieux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Ses parents ne trouvent plus la facture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décide de faire Kévin?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va voler un vélo à son tour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va faire croire qu’on a volé son vélo dans sa cave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va travailler pour s’en acheter un nouveau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les voisins soupçonnent-ils </a:t>
            </a:r>
            <a:r>
              <a:rPr lang="fr-FR" dirty="0" err="1" smtClean="0"/>
              <a:t>Sélim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l’ont vu faire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un vélo qui ressemble à celui de Kévin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arabe et pour eux, tous les arabes sont des voleurs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</a:t>
            </a:r>
            <a:r>
              <a:rPr lang="fr-FR" dirty="0" err="1" smtClean="0"/>
              <a:t>Sélim</a:t>
            </a:r>
            <a:r>
              <a:rPr lang="fr-FR" dirty="0" smtClean="0"/>
              <a:t> est-il venu vivre en France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Afin de fuir les violences de son pays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Pour que sa mère puisse trouver du travail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Afin de rejoindre ses cousins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 quelle raison </a:t>
            </a:r>
            <a:r>
              <a:rPr lang="fr-FR" dirty="0" err="1" smtClean="0"/>
              <a:t>Sélim</a:t>
            </a:r>
            <a:r>
              <a:rPr lang="fr-FR" dirty="0" smtClean="0"/>
              <a:t> ne </a:t>
            </a:r>
            <a:r>
              <a:rPr lang="fr-FR" dirty="0" err="1" smtClean="0"/>
              <a:t>déconce</a:t>
            </a:r>
            <a:r>
              <a:rPr lang="fr-FR" dirty="0" smtClean="0"/>
              <a:t>-t-il pas Kévin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Car il pense qu’on ne le croira pas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Car il n’a pas de preuve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Car ils sont devenus amis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On a volé mon vélo !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Eric Simard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56709" y="1199381"/>
            <a:ext cx="501204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11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87791" y="199818"/>
            <a:ext cx="1043055" cy="1574424"/>
          </a:xfrm>
        </p:spPr>
      </p:pic>
    </p:spTree>
    <p:extLst>
      <p:ext uri="{BB962C8B-B14F-4D97-AF65-F5344CB8AC3E}">
        <p14:creationId xmlns:p14="http://schemas.microsoft.com/office/powerpoint/2010/main" val="405598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l’assurance ne remboursera pas le vélo volé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a été volé à l’extérieur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vélo est trop vieux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Ses parents ne trouvent plus la facture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décide de faire Kévin?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va voler un vélo à son tour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va faire croire qu’on a volé son vélo dans sa cave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va travailler pour s’en acheter un nouveau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les voisins soupçonnent-ils </a:t>
            </a:r>
            <a:r>
              <a:rPr lang="fr-FR" dirty="0" err="1" smtClean="0"/>
              <a:t>Sélim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l’ont vu faire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un vélo qui ressemble à celui de Kévin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est arabe et pour eux, tous les arabes sont des voleurs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</a:t>
            </a:r>
            <a:r>
              <a:rPr lang="fr-FR" dirty="0" err="1" smtClean="0"/>
              <a:t>Sélim</a:t>
            </a:r>
            <a:r>
              <a:rPr lang="fr-FR" dirty="0" smtClean="0"/>
              <a:t> est-il venu vivre en France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Afin de fuir les violences de son pays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Pour que sa mère puisse trouver du travail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Afin de rejoindre ses cousins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 quelle raison </a:t>
            </a:r>
            <a:r>
              <a:rPr lang="fr-FR" dirty="0" err="1" smtClean="0"/>
              <a:t>Sélim</a:t>
            </a:r>
            <a:r>
              <a:rPr lang="fr-FR" dirty="0" smtClean="0"/>
              <a:t> ne </a:t>
            </a:r>
            <a:r>
              <a:rPr lang="fr-FR" dirty="0" err="1" smtClean="0"/>
              <a:t>déconce</a:t>
            </a:r>
            <a:r>
              <a:rPr lang="fr-FR" dirty="0" smtClean="0"/>
              <a:t>-t-il pas Kévin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Car il pense qu’on ne le croira pas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Car il n’a pas de preuve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Car ils sont devenus amis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On a volé mon vélo !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Eric Simard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56709" y="1199381"/>
            <a:ext cx="501204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11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87791" y="199818"/>
            <a:ext cx="1043055" cy="1574424"/>
          </a:xfrm>
        </p:spPr>
      </p:pic>
    </p:spTree>
    <p:extLst>
      <p:ext uri="{BB962C8B-B14F-4D97-AF65-F5344CB8AC3E}">
        <p14:creationId xmlns:p14="http://schemas.microsoft.com/office/powerpoint/2010/main" val="157376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93050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Qu’arrive-t-il dans la rue de Microbe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meurtre a eu lieu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fiacres défilent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La bijouterie est cambriolée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le père de Miloud est-il arrêté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avait une valise plein d’argent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avait deux révolvers dans sa chambre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été identifié par le bijoutier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Méphisto ne doit-il pas boire de whisky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Ça le rend fou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Ça le fait dormir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Ça le rend malade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le père de Miloud avait-il tout cet argent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Afin d’acheter une maison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Pour s’acheter une épicerie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Afin de partir en voyage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sauve la vie de Microbe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Méphisto en alertant la police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Miloud en assommant le criminel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Méphisto en griffant le criminel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Pas de whisky pour Méphisto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Paul Thiès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56709" y="1199381"/>
            <a:ext cx="501204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12</a:t>
            </a: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92711" y="199818"/>
            <a:ext cx="1033215" cy="1574424"/>
          </a:xfrm>
        </p:spPr>
      </p:pic>
    </p:spTree>
    <p:extLst>
      <p:ext uri="{BB962C8B-B14F-4D97-AF65-F5344CB8AC3E}">
        <p14:creationId xmlns:p14="http://schemas.microsoft.com/office/powerpoint/2010/main" val="306747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93050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Qu’arrive-t-il dans la rue de Microbe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meurtre a eu lieu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fiacres défilent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La bijouterie est cambriolée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le père de Miloud est-il arrêté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avait une valise plein d’argent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avait deux révolvers dans sa chambre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été identifié par le bijoutier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Méphisto ne doit-il pas boire de whisky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Ça le rend fou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Ça le fait dormir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Ça le rend malade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le père de Miloud avait-il tout cet argent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Afin d’acheter une maison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Pour s’acheter une épicerie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Afin de partir en voyage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sauve la vie de Microbe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Méphisto en alertant la police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Miloud en assommant le criminel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Méphisto en griffant le criminel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Pas de whisky pour Méphisto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Paul Thiès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56709" y="1199381"/>
            <a:ext cx="501204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12</a:t>
            </a: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92711" y="199818"/>
            <a:ext cx="1033215" cy="1574424"/>
          </a:xfrm>
        </p:spPr>
      </p:pic>
    </p:spTree>
    <p:extLst>
      <p:ext uri="{BB962C8B-B14F-4D97-AF65-F5344CB8AC3E}">
        <p14:creationId xmlns:p14="http://schemas.microsoft.com/office/powerpoint/2010/main" val="15902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93050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propose Paul à Marius et son frère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D’aller jeter des cailloux sur les voitures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D’aller jouer au foot dans le square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D’aller embêter monsieur Schmidt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mettent-ils dans la boite aux lettres de M. Schmidt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feuilles mortes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escargots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la terre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volent les deux garçons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nain de jardin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pot de fleurs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légumes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doit faire Marius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Sonner chez M. Schmidt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Jeter un œuf sur la porte de M. Schmidt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Ramener quelque chose de chez M. Schmidt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Qu’a fait monsieur Schmidt des escargots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les a mangés avec de l’ail et du beurre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les a mis dans un terrarium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les a mis dans son jardin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Avec de l’ail et du beurre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Claire </a:t>
            </a:r>
            <a:r>
              <a:rPr lang="fr-FR" dirty="0" err="1" smtClean="0"/>
              <a:t>Cantais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56709" y="1199381"/>
            <a:ext cx="501204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13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82871" y="199818"/>
            <a:ext cx="1052896" cy="1574424"/>
          </a:xfrm>
        </p:spPr>
      </p:pic>
    </p:spTree>
    <p:extLst>
      <p:ext uri="{BB962C8B-B14F-4D97-AF65-F5344CB8AC3E}">
        <p14:creationId xmlns:p14="http://schemas.microsoft.com/office/powerpoint/2010/main" val="51233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93050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propose Paul à Marius et son frère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D’aller jeter des cailloux sur les voitures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D’aller jouer au foot dans le square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D’aller embêter monsieur Schmidt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mettent-ils dans la boite aux lettres de M. Schmidt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feuilles mortes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Des escargots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la terre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volent les deux garçons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Un nain de jardin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pot de fleurs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légumes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doit faire Marius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Sonner chez M. Schmidt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Jeter un œuf sur la porte de M. Schmidt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Ramener quelque chose de chez M. Schmidt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Qu’a fait monsieur Schmidt des escargots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les a mangés avec de l’ail et du beurre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les a mis dans un terrarium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les a mis dans son jardin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Avec de l’ail et du beurre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Claire </a:t>
            </a:r>
            <a:r>
              <a:rPr lang="fr-FR" dirty="0" err="1" smtClean="0"/>
              <a:t>Cantais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56709" y="1199381"/>
            <a:ext cx="501204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13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82871" y="199818"/>
            <a:ext cx="1052896" cy="1574424"/>
          </a:xfrm>
        </p:spPr>
      </p:pic>
    </p:spTree>
    <p:extLst>
      <p:ext uri="{BB962C8B-B14F-4D97-AF65-F5344CB8AC3E}">
        <p14:creationId xmlns:p14="http://schemas.microsoft.com/office/powerpoint/2010/main" val="85923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93050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est le problème de Marcel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tout le temps en retard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oublie toujours son cartable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ne sait pas ses leçons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Qu’est-ce que le </a:t>
            </a:r>
            <a:r>
              <a:rPr lang="fr-FR" dirty="0" err="1" smtClean="0"/>
              <a:t>Nkoro-Nkoro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L’arbre qui sait tout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potion africaine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costume des sorciers africains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Marcel devient-il premier de la classe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apprend enfin ses leçons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</a:t>
            </a:r>
            <a:r>
              <a:rPr lang="fr-FR" dirty="0" err="1" smtClean="0"/>
              <a:t>Nkoro-Nkoro</a:t>
            </a:r>
            <a:r>
              <a:rPr lang="fr-FR" dirty="0" smtClean="0"/>
              <a:t> lui donne toutes les réponses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copie sur Oumar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Où retrouvent-ils la maitresse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un livre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un magazine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la télé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les aide à récupérer le </a:t>
            </a:r>
            <a:r>
              <a:rPr lang="fr-FR" dirty="0" err="1" smtClean="0"/>
              <a:t>Nkoro-Nkoro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err="1" smtClean="0"/>
              <a:t>Changedechaine</a:t>
            </a:r>
            <a:endParaRPr lang="fr-FR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err="1" smtClean="0"/>
              <a:t>Supertélécommande</a:t>
            </a:r>
            <a:endParaRPr lang="fr-FR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err="1" smtClean="0"/>
              <a:t>Zaplatélé</a:t>
            </a: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On a volé le </a:t>
            </a:r>
            <a:r>
              <a:rPr lang="fr-FR" dirty="0" err="1" smtClean="0"/>
              <a:t>Nkoro-Nkoro</a:t>
            </a:r>
            <a:endParaRPr lang="fr-FR" dirty="0" smtClean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Thierry </a:t>
            </a:r>
            <a:r>
              <a:rPr lang="fr-FR" dirty="0" err="1" smtClean="0"/>
              <a:t>Jonquet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56709" y="1199381"/>
            <a:ext cx="501204" cy="425450"/>
          </a:xfrm>
        </p:spPr>
        <p:txBody>
          <a:bodyPr rtlCol="0">
            <a:normAutofit fontScale="625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14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410441" y="232584"/>
            <a:ext cx="997755" cy="1508892"/>
          </a:xfrm>
        </p:spPr>
      </p:pic>
    </p:spTree>
    <p:extLst>
      <p:ext uri="{BB962C8B-B14F-4D97-AF65-F5344CB8AC3E}">
        <p14:creationId xmlns:p14="http://schemas.microsoft.com/office/powerpoint/2010/main" val="295483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93050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est le problème de Marcel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tout le temps en retard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oublie toujours son cartable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ne sait pas ses leçons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Qu’est-ce que le </a:t>
            </a:r>
            <a:r>
              <a:rPr lang="fr-FR" dirty="0" err="1" smtClean="0"/>
              <a:t>Nkoro-Nkoro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L’arbre qui sait tout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potion africaine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costume des sorciers africains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Marcel devient-il premier de la classe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apprend enfin ses leçons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Le </a:t>
            </a:r>
            <a:r>
              <a:rPr lang="fr-FR" b="1" u="sng" dirty="0" err="1" smtClean="0"/>
              <a:t>Nkoro-Nkoro</a:t>
            </a:r>
            <a:r>
              <a:rPr lang="fr-FR" b="1" u="sng" dirty="0" smtClean="0"/>
              <a:t> lui donne toutes les réponses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copie sur Oumar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Où retrouvent-ils la maitresse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un livre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un magazine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Dans la télé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les aide à récupérer le </a:t>
            </a:r>
            <a:r>
              <a:rPr lang="fr-FR" dirty="0" err="1" smtClean="0"/>
              <a:t>Nkoro-Nkoro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err="1" smtClean="0"/>
              <a:t>Changedechaine</a:t>
            </a:r>
            <a:endParaRPr lang="fr-FR" b="1" u="sng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err="1" smtClean="0"/>
              <a:t>Supertélécommande</a:t>
            </a:r>
            <a:endParaRPr lang="fr-FR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err="1" smtClean="0"/>
              <a:t>Zaplatélé</a:t>
            </a: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On a volé le </a:t>
            </a:r>
            <a:r>
              <a:rPr lang="fr-FR" dirty="0" err="1" smtClean="0"/>
              <a:t>Nkoro-Nkoro</a:t>
            </a:r>
            <a:endParaRPr lang="fr-FR" dirty="0" smtClean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Thierry </a:t>
            </a:r>
            <a:r>
              <a:rPr lang="fr-FR" dirty="0" err="1" smtClean="0"/>
              <a:t>Jonquet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56709" y="1199381"/>
            <a:ext cx="501204" cy="425450"/>
          </a:xfrm>
        </p:spPr>
        <p:txBody>
          <a:bodyPr rtlCol="0">
            <a:normAutofit fontScale="625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14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410441" y="232584"/>
            <a:ext cx="997755" cy="1508892"/>
          </a:xfrm>
        </p:spPr>
      </p:pic>
    </p:spTree>
    <p:extLst>
      <p:ext uri="{BB962C8B-B14F-4D97-AF65-F5344CB8AC3E}">
        <p14:creationId xmlns:p14="http://schemas.microsoft.com/office/powerpoint/2010/main" val="116329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Gilles n’arrive-t-il pas à dormir?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fait des cauchemars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un contrôle le lendemain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tué quelqu’un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Où </a:t>
            </a:r>
            <a:r>
              <a:rPr lang="fr-FR" dirty="0" err="1" smtClean="0"/>
              <a:t>Kolestérol</a:t>
            </a:r>
            <a:r>
              <a:rPr lang="fr-FR" dirty="0" smtClean="0"/>
              <a:t> et Gilles enterrent-ils le corps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le jardin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 la cave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le jettent dans une rivière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veut récupérer </a:t>
            </a:r>
            <a:r>
              <a:rPr lang="fr-FR" dirty="0" err="1" smtClean="0"/>
              <a:t>Kolestérol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bonbon doré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bonbon argenté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bonbon acidulé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sonne chez Gilles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policier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inspecteur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err="1" smtClean="0"/>
              <a:t>Kolestérol</a:t>
            </a:r>
            <a:endParaRPr lang="fr-FR" dirty="0" smtClean="0"/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était la victime de </a:t>
            </a:r>
            <a:r>
              <a:rPr lang="fr-FR" dirty="0" err="1" smtClean="0"/>
              <a:t>Kolestérol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représentant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voleur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inspecteur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082485" y="185874"/>
            <a:ext cx="5136051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Crime caramels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Jean-Loup </a:t>
            </a:r>
            <a:r>
              <a:rPr lang="fr-FR" dirty="0" err="1" smtClean="0"/>
              <a:t>Craipeau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2</a:t>
            </a: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itchFamily="82" charset="0"/>
            </a:endParaRP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90743" y="199818"/>
            <a:ext cx="1037151" cy="1574424"/>
          </a:xfrm>
        </p:spPr>
      </p:pic>
    </p:spTree>
    <p:extLst>
      <p:ext uri="{BB962C8B-B14F-4D97-AF65-F5344CB8AC3E}">
        <p14:creationId xmlns:p14="http://schemas.microsoft.com/office/powerpoint/2010/main" val="299237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Gilles n’arrive-t-il pas à dormir?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fait des cauchemars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un contrôle le lendemain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a tué quelqu’un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Où </a:t>
            </a:r>
            <a:r>
              <a:rPr lang="fr-FR" dirty="0" err="1" smtClean="0"/>
              <a:t>Kolestérol</a:t>
            </a:r>
            <a:r>
              <a:rPr lang="fr-FR" dirty="0" smtClean="0"/>
              <a:t> et Gilles enterrent-ils le corps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le jardin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A la cave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le jettent dans une rivière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veut récupérer </a:t>
            </a:r>
            <a:r>
              <a:rPr lang="fr-FR" dirty="0" err="1" smtClean="0"/>
              <a:t>Kolestérol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Un bonbon doré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bonbon argenté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bonbon acidulé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sonne chez Gilles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Un policier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inspecteur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err="1" smtClean="0"/>
              <a:t>Kolestérol</a:t>
            </a:r>
            <a:endParaRPr lang="fr-FR" dirty="0" smtClean="0"/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était la victime de </a:t>
            </a:r>
            <a:r>
              <a:rPr lang="fr-FR" dirty="0" err="1" smtClean="0"/>
              <a:t>Kolestérol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représentant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voleur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Un inspecteur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082485" y="185874"/>
            <a:ext cx="5136051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Crime caramels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Jean-Loup </a:t>
            </a:r>
            <a:r>
              <a:rPr lang="fr-FR" dirty="0" err="1" smtClean="0"/>
              <a:t>Craipeau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2</a:t>
            </a: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itchFamily="82" charset="0"/>
            </a:endParaRP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90743" y="199818"/>
            <a:ext cx="1037151" cy="1574424"/>
          </a:xfrm>
        </p:spPr>
      </p:pic>
    </p:spTree>
    <p:extLst>
      <p:ext uri="{BB962C8B-B14F-4D97-AF65-F5344CB8AC3E}">
        <p14:creationId xmlns:p14="http://schemas.microsoft.com/office/powerpoint/2010/main" val="420832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est </a:t>
            </a:r>
            <a:r>
              <a:rPr lang="fr-FR" dirty="0" err="1" smtClean="0"/>
              <a:t>Pluto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chien des Miller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meilleur ami de Georges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gendarme du Lavandou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Georges s’est-il battu avec Bruno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lui avait volé son vélo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embêtait Sophie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s’était moqué de lui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découvre Ricky un soir en regardant par la fenêtre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Son frère  avec les mains pleines de sang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silhouette sortir de sa maison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Sophie en train de tirer un grand sac.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fait Georges dans la grange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répare sa voiture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coupe du bois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nettoie sa planche à voile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cachaient Sophie et Georges à Ricky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lui retapaient un vélo pour son anniversaire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avaient tué Bruno et cachaient son cadavre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avaient kidnappé Bruno pour le faire chanter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889945" y="185874"/>
            <a:ext cx="5328592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Les doigts rouges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Marc Villard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3</a:t>
            </a: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87791" y="199818"/>
            <a:ext cx="1043055" cy="1574424"/>
          </a:xfrm>
        </p:spPr>
      </p:pic>
    </p:spTree>
    <p:extLst>
      <p:ext uri="{BB962C8B-B14F-4D97-AF65-F5344CB8AC3E}">
        <p14:creationId xmlns:p14="http://schemas.microsoft.com/office/powerpoint/2010/main" val="228386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est </a:t>
            </a:r>
            <a:r>
              <a:rPr lang="fr-FR" dirty="0" err="1" smtClean="0"/>
              <a:t>Pluto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chien des Miller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meilleur ami de Georges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Un gendarme du Lavandou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Georges s’est-il battu avec Bruno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lui avait volé son vélo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embêtait Sophie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s’était moqué de lui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découvre Ricky un soir en regardant par la fenêtre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Son frère  avec les mains pleines de sang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silhouette sortir de sa maison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Sophie en train de tirer un grand sac.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fait Georges dans la grange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répare sa voiture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coupe du bois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nettoie sa planche à voile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cachaient Sophie et Georges à Ricky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Ils lui retapaient un vélo pour son anniversaire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avaient tué Bruno et cachaient son cadavre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avaient kidnappé Bruno pour le faire chanter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889945" y="185874"/>
            <a:ext cx="5328592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Les doigts rouges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Marc Villard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3</a:t>
            </a: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87791" y="199818"/>
            <a:ext cx="1043055" cy="1574424"/>
          </a:xfrm>
        </p:spPr>
      </p:pic>
    </p:spTree>
    <p:extLst>
      <p:ext uri="{BB962C8B-B14F-4D97-AF65-F5344CB8AC3E}">
        <p14:creationId xmlns:p14="http://schemas.microsoft.com/office/powerpoint/2010/main" val="128074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Qu’entend Ricky alors qu’il est dans sa chambre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choc sourd et une voix masculine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Sa voisine qui appelle au secours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Ses parents qui se disputent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est Roger </a:t>
            </a:r>
            <a:r>
              <a:rPr lang="fr-FR" dirty="0" err="1" smtClean="0"/>
              <a:t>Valetti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voisin de Ricky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chanteur préféré de Ricky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professeur de batterie de Ricky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découvre Ricky dans la poubelle de l’immeuble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couteau ensanglanté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cadavre d’un chat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chiffon couvert de sang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Un jeudi, pourquoi y a-t-il de l’agitation en bas de chez Ricky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Son voisin est mort en tombant dans les escaliers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Sa voisine a été assassinée dans son appartement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cadavre a été découvert dans la cave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découvre Ricky en présentant ses condoléances à la veuve?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est sourde et muette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C’est une cousine de Ricky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C’est sa voix qu’il avait entendue le 1</a:t>
            </a:r>
            <a:r>
              <a:rPr lang="fr-FR" baseline="30000" dirty="0" smtClean="0"/>
              <a:t>er</a:t>
            </a:r>
            <a:r>
              <a:rPr lang="fr-FR" dirty="0" smtClean="0"/>
              <a:t> soir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082485" y="185874"/>
            <a:ext cx="5136051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Menaces dans la nuit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Marc Villard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4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95663" y="199818"/>
            <a:ext cx="1027311" cy="1574424"/>
          </a:xfrm>
        </p:spPr>
      </p:pic>
    </p:spTree>
    <p:extLst>
      <p:ext uri="{BB962C8B-B14F-4D97-AF65-F5344CB8AC3E}">
        <p14:creationId xmlns:p14="http://schemas.microsoft.com/office/powerpoint/2010/main" val="179362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Qu’entend Ricky alors qu’il est dans sa chambre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Un choc sourd et une voix masculine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Sa voisine qui appelle au secours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Ses parents qui se disputent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est Roger </a:t>
            </a:r>
            <a:r>
              <a:rPr lang="fr-FR" dirty="0" err="1" smtClean="0"/>
              <a:t>Valetti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voisin de Ricky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chanteur préféré de Ricky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Le professeur de batterie de Ricky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découvre Ricky dans la poubelle de l’immeuble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couteau ensanglanté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Le cadavre d’un chat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chiffon couvert de sang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Un jeudi, pourquoi y a-t-il de l’agitation en bas de chez Ricky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Son voisin est mort en tombant dans les escaliers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Sa voisine a été assassinée dans son appartement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cadavre a été découvert dans la cave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découvre Ricky en présentant ses condoléances à la veuve?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est sourde et muette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C’est une cousine de Ricky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C’est sa voix qu’il avait entendue le 1</a:t>
            </a:r>
            <a:r>
              <a:rPr lang="fr-FR" b="1" u="sng" baseline="30000" dirty="0" smtClean="0"/>
              <a:t>er</a:t>
            </a:r>
            <a:r>
              <a:rPr lang="fr-FR" b="1" u="sng" dirty="0" smtClean="0"/>
              <a:t> soir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082485" y="185874"/>
            <a:ext cx="5136051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Menaces dans la nuit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Marc Villard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4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95663" y="199818"/>
            <a:ext cx="1027311" cy="1574424"/>
          </a:xfrm>
        </p:spPr>
      </p:pic>
    </p:spTree>
    <p:extLst>
      <p:ext uri="{BB962C8B-B14F-4D97-AF65-F5344CB8AC3E}">
        <p14:creationId xmlns:p14="http://schemas.microsoft.com/office/powerpoint/2010/main" val="176837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Devant quel monument Nino est-il photographié par sa maman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La statue de Charles Perrault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La statue de Louis XV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trampoline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lui propose Hugues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lui raconter les histoires de Perrault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le prendre en photo avec sa mère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 l’aider à coller la main d’une statue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Nino interroge-t-il pour en savoir plus sur Charles Perrault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gardien du jardin des Tuileries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Son père qui a réponse à tout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serveur du Relais de Diane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retrouve-t-il la trace du voleur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suit ses traces dans la neige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le prend en flagrant délit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reconnait sa voix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est le mobile du voleur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déteste Charles Perrault depuis qu’il est tout petit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collectionne les mains des statues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amoureux de Justine dont la main a servi au moulage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a volé la main de </a:t>
            </a:r>
            <a:br>
              <a:rPr lang="fr-FR" dirty="0" smtClean="0"/>
            </a:br>
            <a:r>
              <a:rPr lang="fr-FR" dirty="0" smtClean="0"/>
              <a:t>Charles Perrault ?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Claudine Aubrun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5</a:t>
            </a: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389759" y="199818"/>
            <a:ext cx="1039119" cy="1574424"/>
          </a:xfrm>
        </p:spPr>
      </p:pic>
    </p:spTree>
    <p:extLst>
      <p:ext uri="{BB962C8B-B14F-4D97-AF65-F5344CB8AC3E}">
        <p14:creationId xmlns:p14="http://schemas.microsoft.com/office/powerpoint/2010/main" val="111889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</TotalTime>
  <Words>3406</Words>
  <Application>Microsoft Office PowerPoint</Application>
  <PresentationFormat>Personnalisé</PresentationFormat>
  <Paragraphs>896</Paragraphs>
  <Slides>28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29" baseType="lpstr">
      <vt:lpstr>Thème Office</vt:lpstr>
      <vt:lpstr>Pas de pitié pour les poupées b.</vt:lpstr>
      <vt:lpstr>Pas de pitié pour les poupées b.</vt:lpstr>
      <vt:lpstr>Crime caramels</vt:lpstr>
      <vt:lpstr>Crime caramels</vt:lpstr>
      <vt:lpstr>Les doigts rouges</vt:lpstr>
      <vt:lpstr>Les doigts rouges</vt:lpstr>
      <vt:lpstr>Menaces dans la nuit</vt:lpstr>
      <vt:lpstr>Menaces dans la nuit</vt:lpstr>
      <vt:lpstr>Qui a volé la main de  Charles Perrault ?</vt:lpstr>
      <vt:lpstr>Qui a volé la main de  Charles Perrault ?</vt:lpstr>
      <vt:lpstr>Armand chez les Passimpas</vt:lpstr>
      <vt:lpstr>Armand chez les Passimpas</vt:lpstr>
      <vt:lpstr>Armand dur à cuire !</vt:lpstr>
      <vt:lpstr>Armand dur à cuire !</vt:lpstr>
      <vt:lpstr>Aller chercher mehdi  à 14 heures </vt:lpstr>
      <vt:lpstr>Aller chercher mehdi  à 14 heures </vt:lpstr>
      <vt:lpstr>Chacun voit Mehdi à sa porte</vt:lpstr>
      <vt:lpstr>Chacun voit Mehdi à sa porte</vt:lpstr>
      <vt:lpstr>Aubagne la galère</vt:lpstr>
      <vt:lpstr>Aubagne la galère</vt:lpstr>
      <vt:lpstr>On a volé mon vélo !</vt:lpstr>
      <vt:lpstr>On a volé mon vélo !</vt:lpstr>
      <vt:lpstr>Pas de whisky pour Méphisto</vt:lpstr>
      <vt:lpstr>Pas de whisky pour Méphisto</vt:lpstr>
      <vt:lpstr>Avec de l’ail et du beurre</vt:lpstr>
      <vt:lpstr>Avec de l’ail et du beurre</vt:lpstr>
      <vt:lpstr>On a volé le Nkoro-Nkoro</vt:lpstr>
      <vt:lpstr>On a volé le Nkoro-Nkoro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Gaelle48</cp:lastModifiedBy>
  <cp:revision>100</cp:revision>
  <cp:lastPrinted>2012-05-29T19:06:41Z</cp:lastPrinted>
  <dcterms:created xsi:type="dcterms:W3CDTF">2012-05-28T13:43:20Z</dcterms:created>
  <dcterms:modified xsi:type="dcterms:W3CDTF">2017-02-07T16:20:54Z</dcterms:modified>
</cp:coreProperties>
</file>