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  <p:sldId id="262" r:id="rId5"/>
    <p:sldId id="261" r:id="rId6"/>
    <p:sldId id="257" r:id="rId7"/>
    <p:sldId id="256" r:id="rId8"/>
    <p:sldId id="263" r:id="rId9"/>
    <p:sldId id="267" r:id="rId10"/>
    <p:sldId id="268" r:id="rId11"/>
    <p:sldId id="269" r:id="rId12"/>
    <p:sldId id="270" r:id="rId13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F33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20" y="-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2FDF-6D31-428F-9CA3-C7D7761430CD}" type="datetimeFigureOut">
              <a:rPr lang="fr-FR" smtClean="0"/>
              <a:t>13/02/2017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AA90-C997-45B9-8F73-B83ADA3DDE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9188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2FDF-6D31-428F-9CA3-C7D7761430CD}" type="datetimeFigureOut">
              <a:rPr lang="fr-FR" smtClean="0"/>
              <a:t>13/02/2017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AA90-C997-45B9-8F73-B83ADA3DDE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740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2FDF-6D31-428F-9CA3-C7D7761430CD}" type="datetimeFigureOut">
              <a:rPr lang="fr-FR" smtClean="0"/>
              <a:t>13/02/2017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AA90-C997-45B9-8F73-B83ADA3DDE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1793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2FDF-6D31-428F-9CA3-C7D7761430CD}" type="datetimeFigureOut">
              <a:rPr lang="fr-FR" smtClean="0"/>
              <a:t>13/02/2017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AA90-C997-45B9-8F73-B83ADA3DDE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2FDF-6D31-428F-9CA3-C7D7761430CD}" type="datetimeFigureOut">
              <a:rPr lang="fr-FR" smtClean="0"/>
              <a:t>13/02/2017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AA90-C997-45B9-8F73-B83ADA3DDE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5751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2FDF-6D31-428F-9CA3-C7D7761430CD}" type="datetimeFigureOut">
              <a:rPr lang="fr-FR" smtClean="0"/>
              <a:t>13/02/2017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AA90-C997-45B9-8F73-B83ADA3DDE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809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2FDF-6D31-428F-9CA3-C7D7761430CD}" type="datetimeFigureOut">
              <a:rPr lang="fr-FR" smtClean="0"/>
              <a:t>13/02/2017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AA90-C997-45B9-8F73-B83ADA3DDE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0574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2FDF-6D31-428F-9CA3-C7D7761430CD}" type="datetimeFigureOut">
              <a:rPr lang="fr-FR" smtClean="0"/>
              <a:t>13/02/2017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AA90-C997-45B9-8F73-B83ADA3DDE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2402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2FDF-6D31-428F-9CA3-C7D7761430CD}" type="datetimeFigureOut">
              <a:rPr lang="fr-FR" smtClean="0"/>
              <a:t>13/02/2017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AA90-C997-45B9-8F73-B83ADA3DDE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231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2FDF-6D31-428F-9CA3-C7D7761430CD}" type="datetimeFigureOut">
              <a:rPr lang="fr-FR" smtClean="0"/>
              <a:t>13/02/2017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AA90-C997-45B9-8F73-B83ADA3DDE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0866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2FDF-6D31-428F-9CA3-C7D7761430CD}" type="datetimeFigureOut">
              <a:rPr lang="fr-FR" smtClean="0"/>
              <a:t>13/02/2017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AA90-C997-45B9-8F73-B83ADA3DDE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959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A2FDF-6D31-428F-9CA3-C7D7761430CD}" type="datetimeFigureOut">
              <a:rPr lang="fr-FR" smtClean="0"/>
              <a:t>13/02/2017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6AA90-C997-45B9-8F73-B83ADA3DDE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047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7594"/>
              </p:ext>
            </p:extLst>
          </p:nvPr>
        </p:nvGraphicFramePr>
        <p:xfrm>
          <a:off x="56456" y="44624"/>
          <a:ext cx="9793088" cy="676875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79309"/>
                <a:gridCol w="979309"/>
                <a:gridCol w="979308"/>
                <a:gridCol w="979309"/>
                <a:gridCol w="979309"/>
                <a:gridCol w="979309"/>
                <a:gridCol w="979309"/>
                <a:gridCol w="979308"/>
                <a:gridCol w="979309"/>
                <a:gridCol w="979309"/>
              </a:tblGrid>
              <a:tr h="96696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6696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696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696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696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696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696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6502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673575"/>
              </p:ext>
            </p:extLst>
          </p:nvPr>
        </p:nvGraphicFramePr>
        <p:xfrm>
          <a:off x="-32256" y="0"/>
          <a:ext cx="9938256" cy="6858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84564"/>
                <a:gridCol w="2484564"/>
                <a:gridCol w="2484564"/>
                <a:gridCol w="2484564"/>
              </a:tblGrid>
              <a:tr h="1143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riangle isocèle 3"/>
          <p:cNvSpPr/>
          <p:nvPr/>
        </p:nvSpPr>
        <p:spPr>
          <a:xfrm>
            <a:off x="128464" y="129306"/>
            <a:ext cx="2171123" cy="864096"/>
          </a:xfrm>
          <a:prstGeom prst="triangl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riangle isocèle 4"/>
          <p:cNvSpPr/>
          <p:nvPr/>
        </p:nvSpPr>
        <p:spPr>
          <a:xfrm>
            <a:off x="2610920" y="129306"/>
            <a:ext cx="2171123" cy="864096"/>
          </a:xfrm>
          <a:prstGeom prst="triangl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riangle isocèle 5"/>
          <p:cNvSpPr/>
          <p:nvPr/>
        </p:nvSpPr>
        <p:spPr>
          <a:xfrm>
            <a:off x="5097016" y="129306"/>
            <a:ext cx="2171123" cy="864096"/>
          </a:xfrm>
          <a:prstGeom prst="triangl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isocèle 7"/>
          <p:cNvSpPr/>
          <p:nvPr/>
        </p:nvSpPr>
        <p:spPr>
          <a:xfrm>
            <a:off x="128463" y="1276428"/>
            <a:ext cx="2171123" cy="864096"/>
          </a:xfrm>
          <a:prstGeom prst="triangl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iangle isocèle 8"/>
          <p:cNvSpPr/>
          <p:nvPr/>
        </p:nvSpPr>
        <p:spPr>
          <a:xfrm>
            <a:off x="2610919" y="1276428"/>
            <a:ext cx="2171123" cy="864096"/>
          </a:xfrm>
          <a:prstGeom prst="triangl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riangle isocèle 9"/>
          <p:cNvSpPr/>
          <p:nvPr/>
        </p:nvSpPr>
        <p:spPr>
          <a:xfrm>
            <a:off x="5097016" y="1276428"/>
            <a:ext cx="2171123" cy="864096"/>
          </a:xfrm>
          <a:prstGeom prst="triangl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iangle isocèle 10"/>
          <p:cNvSpPr/>
          <p:nvPr/>
        </p:nvSpPr>
        <p:spPr>
          <a:xfrm>
            <a:off x="128464" y="2420888"/>
            <a:ext cx="2171123" cy="864096"/>
          </a:xfrm>
          <a:prstGeom prst="triangl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riangle isocèle 11"/>
          <p:cNvSpPr/>
          <p:nvPr/>
        </p:nvSpPr>
        <p:spPr>
          <a:xfrm>
            <a:off x="2610918" y="2420888"/>
            <a:ext cx="2171123" cy="864096"/>
          </a:xfrm>
          <a:prstGeom prst="triangl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riangle isocèle 12"/>
          <p:cNvSpPr/>
          <p:nvPr/>
        </p:nvSpPr>
        <p:spPr>
          <a:xfrm>
            <a:off x="5097016" y="2420888"/>
            <a:ext cx="2171123" cy="864096"/>
          </a:xfrm>
          <a:prstGeom prst="triangl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riangle isocèle 13"/>
          <p:cNvSpPr/>
          <p:nvPr/>
        </p:nvSpPr>
        <p:spPr>
          <a:xfrm>
            <a:off x="128464" y="3573016"/>
            <a:ext cx="2171123" cy="864096"/>
          </a:xfrm>
          <a:prstGeom prst="triangl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riangle isocèle 14"/>
          <p:cNvSpPr/>
          <p:nvPr/>
        </p:nvSpPr>
        <p:spPr>
          <a:xfrm>
            <a:off x="2610917" y="3573016"/>
            <a:ext cx="2171123" cy="864096"/>
          </a:xfrm>
          <a:prstGeom prst="triangl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riangle isocèle 15"/>
          <p:cNvSpPr/>
          <p:nvPr/>
        </p:nvSpPr>
        <p:spPr>
          <a:xfrm>
            <a:off x="5097015" y="3573016"/>
            <a:ext cx="2171123" cy="864096"/>
          </a:xfrm>
          <a:prstGeom prst="triangl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Triangle isocèle 16"/>
          <p:cNvSpPr/>
          <p:nvPr/>
        </p:nvSpPr>
        <p:spPr>
          <a:xfrm>
            <a:off x="128464" y="4723201"/>
            <a:ext cx="2171123" cy="864096"/>
          </a:xfrm>
          <a:prstGeom prst="triangl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Triangle isocèle 17"/>
          <p:cNvSpPr/>
          <p:nvPr/>
        </p:nvSpPr>
        <p:spPr>
          <a:xfrm>
            <a:off x="2610920" y="4723201"/>
            <a:ext cx="2171123" cy="864096"/>
          </a:xfrm>
          <a:prstGeom prst="triangl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Triangle isocèle 18"/>
          <p:cNvSpPr/>
          <p:nvPr/>
        </p:nvSpPr>
        <p:spPr>
          <a:xfrm>
            <a:off x="5097016" y="4723201"/>
            <a:ext cx="2171123" cy="864096"/>
          </a:xfrm>
          <a:prstGeom prst="triangl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Triangle isocèle 19"/>
          <p:cNvSpPr/>
          <p:nvPr/>
        </p:nvSpPr>
        <p:spPr>
          <a:xfrm>
            <a:off x="128462" y="5877272"/>
            <a:ext cx="2171123" cy="864096"/>
          </a:xfrm>
          <a:prstGeom prst="triangl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riangle isocèle 20"/>
          <p:cNvSpPr/>
          <p:nvPr/>
        </p:nvSpPr>
        <p:spPr>
          <a:xfrm>
            <a:off x="2610920" y="5877272"/>
            <a:ext cx="2171123" cy="864096"/>
          </a:xfrm>
          <a:prstGeom prst="triangl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Triangle isocèle 21"/>
          <p:cNvSpPr/>
          <p:nvPr/>
        </p:nvSpPr>
        <p:spPr>
          <a:xfrm>
            <a:off x="5097014" y="5877272"/>
            <a:ext cx="2171123" cy="864096"/>
          </a:xfrm>
          <a:prstGeom prst="triangl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Triangle isocèle 22"/>
          <p:cNvSpPr/>
          <p:nvPr/>
        </p:nvSpPr>
        <p:spPr>
          <a:xfrm>
            <a:off x="7606413" y="129306"/>
            <a:ext cx="2171123" cy="864096"/>
          </a:xfrm>
          <a:prstGeom prst="triangl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Triangle isocèle 23"/>
          <p:cNvSpPr/>
          <p:nvPr/>
        </p:nvSpPr>
        <p:spPr>
          <a:xfrm>
            <a:off x="7606413" y="1276428"/>
            <a:ext cx="2171123" cy="864096"/>
          </a:xfrm>
          <a:prstGeom prst="triangl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Triangle isocèle 24"/>
          <p:cNvSpPr/>
          <p:nvPr/>
        </p:nvSpPr>
        <p:spPr>
          <a:xfrm>
            <a:off x="7606413" y="2420888"/>
            <a:ext cx="2171123" cy="864096"/>
          </a:xfrm>
          <a:prstGeom prst="triangl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Triangle isocèle 25"/>
          <p:cNvSpPr/>
          <p:nvPr/>
        </p:nvSpPr>
        <p:spPr>
          <a:xfrm>
            <a:off x="7606412" y="3573016"/>
            <a:ext cx="2171123" cy="864096"/>
          </a:xfrm>
          <a:prstGeom prst="triangl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Triangle isocèle 26"/>
          <p:cNvSpPr/>
          <p:nvPr/>
        </p:nvSpPr>
        <p:spPr>
          <a:xfrm>
            <a:off x="7606413" y="4723201"/>
            <a:ext cx="2171123" cy="864096"/>
          </a:xfrm>
          <a:prstGeom prst="triangl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riangle isocèle 27"/>
          <p:cNvSpPr/>
          <p:nvPr/>
        </p:nvSpPr>
        <p:spPr>
          <a:xfrm>
            <a:off x="7606411" y="5877272"/>
            <a:ext cx="2171123" cy="864096"/>
          </a:xfrm>
          <a:prstGeom prst="triangl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7924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595096"/>
              </p:ext>
            </p:extLst>
          </p:nvPr>
        </p:nvGraphicFramePr>
        <p:xfrm>
          <a:off x="-32256" y="0"/>
          <a:ext cx="9938256" cy="6858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84564"/>
                <a:gridCol w="2484564"/>
                <a:gridCol w="2484564"/>
                <a:gridCol w="2484564"/>
              </a:tblGrid>
              <a:tr h="1143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Étoile à 5 branches 3"/>
          <p:cNvSpPr/>
          <p:nvPr/>
        </p:nvSpPr>
        <p:spPr>
          <a:xfrm>
            <a:off x="632520" y="129306"/>
            <a:ext cx="1163012" cy="864096"/>
          </a:xfrm>
          <a:prstGeom prst="star5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Étoile à 5 branches 4"/>
          <p:cNvSpPr/>
          <p:nvPr/>
        </p:nvSpPr>
        <p:spPr>
          <a:xfrm>
            <a:off x="3114976" y="129306"/>
            <a:ext cx="1163012" cy="864096"/>
          </a:xfrm>
          <a:prstGeom prst="star5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Étoile à 5 branches 5"/>
          <p:cNvSpPr/>
          <p:nvPr/>
        </p:nvSpPr>
        <p:spPr>
          <a:xfrm>
            <a:off x="5601072" y="129306"/>
            <a:ext cx="1163012" cy="864096"/>
          </a:xfrm>
          <a:prstGeom prst="star5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Étoile à 5 branches 7"/>
          <p:cNvSpPr/>
          <p:nvPr/>
        </p:nvSpPr>
        <p:spPr>
          <a:xfrm>
            <a:off x="632519" y="1276428"/>
            <a:ext cx="1163012" cy="864096"/>
          </a:xfrm>
          <a:prstGeom prst="star5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Étoile à 5 branches 8"/>
          <p:cNvSpPr/>
          <p:nvPr/>
        </p:nvSpPr>
        <p:spPr>
          <a:xfrm>
            <a:off x="3114975" y="1276428"/>
            <a:ext cx="1163012" cy="864096"/>
          </a:xfrm>
          <a:prstGeom prst="star5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Étoile à 5 branches 9"/>
          <p:cNvSpPr/>
          <p:nvPr/>
        </p:nvSpPr>
        <p:spPr>
          <a:xfrm>
            <a:off x="5601072" y="1276428"/>
            <a:ext cx="1163012" cy="864096"/>
          </a:xfrm>
          <a:prstGeom prst="star5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Étoile à 5 branches 10"/>
          <p:cNvSpPr/>
          <p:nvPr/>
        </p:nvSpPr>
        <p:spPr>
          <a:xfrm>
            <a:off x="632520" y="2420888"/>
            <a:ext cx="1163012" cy="864096"/>
          </a:xfrm>
          <a:prstGeom prst="star5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Étoile à 5 branches 11"/>
          <p:cNvSpPr/>
          <p:nvPr/>
        </p:nvSpPr>
        <p:spPr>
          <a:xfrm>
            <a:off x="3114974" y="2420888"/>
            <a:ext cx="1163012" cy="864096"/>
          </a:xfrm>
          <a:prstGeom prst="star5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Étoile à 5 branches 12"/>
          <p:cNvSpPr/>
          <p:nvPr/>
        </p:nvSpPr>
        <p:spPr>
          <a:xfrm>
            <a:off x="5601072" y="2420888"/>
            <a:ext cx="1163012" cy="864096"/>
          </a:xfrm>
          <a:prstGeom prst="star5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Étoile à 5 branches 13"/>
          <p:cNvSpPr/>
          <p:nvPr/>
        </p:nvSpPr>
        <p:spPr>
          <a:xfrm>
            <a:off x="632520" y="3573016"/>
            <a:ext cx="1163012" cy="864096"/>
          </a:xfrm>
          <a:prstGeom prst="star5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Étoile à 5 branches 14"/>
          <p:cNvSpPr/>
          <p:nvPr/>
        </p:nvSpPr>
        <p:spPr>
          <a:xfrm>
            <a:off x="3114973" y="3573016"/>
            <a:ext cx="1163012" cy="864096"/>
          </a:xfrm>
          <a:prstGeom prst="star5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Étoile à 5 branches 15"/>
          <p:cNvSpPr/>
          <p:nvPr/>
        </p:nvSpPr>
        <p:spPr>
          <a:xfrm>
            <a:off x="5601071" y="3573016"/>
            <a:ext cx="1163012" cy="864096"/>
          </a:xfrm>
          <a:prstGeom prst="star5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Étoile à 5 branches 16"/>
          <p:cNvSpPr/>
          <p:nvPr/>
        </p:nvSpPr>
        <p:spPr>
          <a:xfrm>
            <a:off x="632520" y="4723201"/>
            <a:ext cx="1163012" cy="864096"/>
          </a:xfrm>
          <a:prstGeom prst="star5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Étoile à 5 branches 17"/>
          <p:cNvSpPr/>
          <p:nvPr/>
        </p:nvSpPr>
        <p:spPr>
          <a:xfrm>
            <a:off x="3114976" y="4723201"/>
            <a:ext cx="1163012" cy="864096"/>
          </a:xfrm>
          <a:prstGeom prst="star5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Étoile à 5 branches 18"/>
          <p:cNvSpPr/>
          <p:nvPr/>
        </p:nvSpPr>
        <p:spPr>
          <a:xfrm>
            <a:off x="5601072" y="4723201"/>
            <a:ext cx="1163012" cy="864096"/>
          </a:xfrm>
          <a:prstGeom prst="star5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Étoile à 5 branches 19"/>
          <p:cNvSpPr/>
          <p:nvPr/>
        </p:nvSpPr>
        <p:spPr>
          <a:xfrm>
            <a:off x="632518" y="5851634"/>
            <a:ext cx="1163012" cy="864096"/>
          </a:xfrm>
          <a:prstGeom prst="star5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Étoile à 5 branches 20"/>
          <p:cNvSpPr/>
          <p:nvPr/>
        </p:nvSpPr>
        <p:spPr>
          <a:xfrm>
            <a:off x="3114976" y="5851634"/>
            <a:ext cx="1163012" cy="864096"/>
          </a:xfrm>
          <a:prstGeom prst="star5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Étoile à 5 branches 21"/>
          <p:cNvSpPr/>
          <p:nvPr/>
        </p:nvSpPr>
        <p:spPr>
          <a:xfrm>
            <a:off x="5601070" y="5851634"/>
            <a:ext cx="1163012" cy="864096"/>
          </a:xfrm>
          <a:prstGeom prst="star5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Étoile à 5 branches 22"/>
          <p:cNvSpPr/>
          <p:nvPr/>
        </p:nvSpPr>
        <p:spPr>
          <a:xfrm>
            <a:off x="8110469" y="129306"/>
            <a:ext cx="1163012" cy="864096"/>
          </a:xfrm>
          <a:prstGeom prst="star5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Étoile à 5 branches 23"/>
          <p:cNvSpPr/>
          <p:nvPr/>
        </p:nvSpPr>
        <p:spPr>
          <a:xfrm>
            <a:off x="8110469" y="1276428"/>
            <a:ext cx="1163012" cy="864096"/>
          </a:xfrm>
          <a:prstGeom prst="star5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Étoile à 5 branches 24"/>
          <p:cNvSpPr/>
          <p:nvPr/>
        </p:nvSpPr>
        <p:spPr>
          <a:xfrm>
            <a:off x="8110469" y="2420888"/>
            <a:ext cx="1163012" cy="864096"/>
          </a:xfrm>
          <a:prstGeom prst="star5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Étoile à 5 branches 25"/>
          <p:cNvSpPr/>
          <p:nvPr/>
        </p:nvSpPr>
        <p:spPr>
          <a:xfrm>
            <a:off x="8110468" y="3573016"/>
            <a:ext cx="1163012" cy="864096"/>
          </a:xfrm>
          <a:prstGeom prst="star5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Étoile à 5 branches 26"/>
          <p:cNvSpPr/>
          <p:nvPr/>
        </p:nvSpPr>
        <p:spPr>
          <a:xfrm>
            <a:off x="8110469" y="4723201"/>
            <a:ext cx="1163012" cy="864096"/>
          </a:xfrm>
          <a:prstGeom prst="star5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Étoile à 5 branches 27"/>
          <p:cNvSpPr/>
          <p:nvPr/>
        </p:nvSpPr>
        <p:spPr>
          <a:xfrm>
            <a:off x="8110467" y="5851634"/>
            <a:ext cx="1163012" cy="864096"/>
          </a:xfrm>
          <a:prstGeom prst="star5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0898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906235"/>
              </p:ext>
            </p:extLst>
          </p:nvPr>
        </p:nvGraphicFramePr>
        <p:xfrm>
          <a:off x="-32256" y="0"/>
          <a:ext cx="9938256" cy="6858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84564"/>
                <a:gridCol w="2484564"/>
                <a:gridCol w="2484564"/>
                <a:gridCol w="2484564"/>
              </a:tblGrid>
              <a:tr h="1143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Cœur 3"/>
          <p:cNvSpPr/>
          <p:nvPr/>
        </p:nvSpPr>
        <p:spPr>
          <a:xfrm>
            <a:off x="632520" y="129306"/>
            <a:ext cx="1163012" cy="864096"/>
          </a:xfrm>
          <a:prstGeom prst="hear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Cœur 4"/>
          <p:cNvSpPr/>
          <p:nvPr/>
        </p:nvSpPr>
        <p:spPr>
          <a:xfrm>
            <a:off x="3114976" y="129306"/>
            <a:ext cx="1163012" cy="864096"/>
          </a:xfrm>
          <a:prstGeom prst="hear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Cœur 5"/>
          <p:cNvSpPr/>
          <p:nvPr/>
        </p:nvSpPr>
        <p:spPr>
          <a:xfrm>
            <a:off x="5601072" y="129306"/>
            <a:ext cx="1163012" cy="864096"/>
          </a:xfrm>
          <a:prstGeom prst="hear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Cœur 7"/>
          <p:cNvSpPr/>
          <p:nvPr/>
        </p:nvSpPr>
        <p:spPr>
          <a:xfrm>
            <a:off x="632519" y="1276428"/>
            <a:ext cx="1163012" cy="864096"/>
          </a:xfrm>
          <a:prstGeom prst="hear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Cœur 8"/>
          <p:cNvSpPr/>
          <p:nvPr/>
        </p:nvSpPr>
        <p:spPr>
          <a:xfrm>
            <a:off x="3114975" y="1276428"/>
            <a:ext cx="1163012" cy="864096"/>
          </a:xfrm>
          <a:prstGeom prst="hear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Cœur 9"/>
          <p:cNvSpPr/>
          <p:nvPr/>
        </p:nvSpPr>
        <p:spPr>
          <a:xfrm>
            <a:off x="5601072" y="1276428"/>
            <a:ext cx="1163012" cy="864096"/>
          </a:xfrm>
          <a:prstGeom prst="hear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Cœur 10"/>
          <p:cNvSpPr/>
          <p:nvPr/>
        </p:nvSpPr>
        <p:spPr>
          <a:xfrm>
            <a:off x="632520" y="2420888"/>
            <a:ext cx="1163012" cy="864096"/>
          </a:xfrm>
          <a:prstGeom prst="hear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Cœur 11"/>
          <p:cNvSpPr/>
          <p:nvPr/>
        </p:nvSpPr>
        <p:spPr>
          <a:xfrm>
            <a:off x="3114974" y="2420888"/>
            <a:ext cx="1163012" cy="864096"/>
          </a:xfrm>
          <a:prstGeom prst="hear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Cœur 12"/>
          <p:cNvSpPr/>
          <p:nvPr/>
        </p:nvSpPr>
        <p:spPr>
          <a:xfrm>
            <a:off x="5601072" y="2420888"/>
            <a:ext cx="1163012" cy="864096"/>
          </a:xfrm>
          <a:prstGeom prst="hear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Cœur 13"/>
          <p:cNvSpPr/>
          <p:nvPr/>
        </p:nvSpPr>
        <p:spPr>
          <a:xfrm>
            <a:off x="632520" y="3573016"/>
            <a:ext cx="1163012" cy="864096"/>
          </a:xfrm>
          <a:prstGeom prst="hear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Cœur 14"/>
          <p:cNvSpPr/>
          <p:nvPr/>
        </p:nvSpPr>
        <p:spPr>
          <a:xfrm>
            <a:off x="3114973" y="3573016"/>
            <a:ext cx="1163012" cy="864096"/>
          </a:xfrm>
          <a:prstGeom prst="hear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Cœur 15"/>
          <p:cNvSpPr/>
          <p:nvPr/>
        </p:nvSpPr>
        <p:spPr>
          <a:xfrm>
            <a:off x="5601071" y="3573016"/>
            <a:ext cx="1163012" cy="864096"/>
          </a:xfrm>
          <a:prstGeom prst="hear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Cœur 16"/>
          <p:cNvSpPr/>
          <p:nvPr/>
        </p:nvSpPr>
        <p:spPr>
          <a:xfrm>
            <a:off x="632520" y="4723201"/>
            <a:ext cx="1163012" cy="864096"/>
          </a:xfrm>
          <a:prstGeom prst="hear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Cœur 17"/>
          <p:cNvSpPr/>
          <p:nvPr/>
        </p:nvSpPr>
        <p:spPr>
          <a:xfrm>
            <a:off x="3114976" y="4723201"/>
            <a:ext cx="1163012" cy="864096"/>
          </a:xfrm>
          <a:prstGeom prst="hear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Cœur 18"/>
          <p:cNvSpPr/>
          <p:nvPr/>
        </p:nvSpPr>
        <p:spPr>
          <a:xfrm>
            <a:off x="5601072" y="4723201"/>
            <a:ext cx="1163012" cy="864096"/>
          </a:xfrm>
          <a:prstGeom prst="hear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Cœur 19"/>
          <p:cNvSpPr/>
          <p:nvPr/>
        </p:nvSpPr>
        <p:spPr>
          <a:xfrm>
            <a:off x="632518" y="5877272"/>
            <a:ext cx="1163012" cy="864096"/>
          </a:xfrm>
          <a:prstGeom prst="hear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Cœur 20"/>
          <p:cNvSpPr/>
          <p:nvPr/>
        </p:nvSpPr>
        <p:spPr>
          <a:xfrm>
            <a:off x="3114976" y="5877272"/>
            <a:ext cx="1163012" cy="864096"/>
          </a:xfrm>
          <a:prstGeom prst="hear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Cœur 21"/>
          <p:cNvSpPr/>
          <p:nvPr/>
        </p:nvSpPr>
        <p:spPr>
          <a:xfrm>
            <a:off x="5601070" y="5877272"/>
            <a:ext cx="1163012" cy="864096"/>
          </a:xfrm>
          <a:prstGeom prst="hear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Cœur 22"/>
          <p:cNvSpPr/>
          <p:nvPr/>
        </p:nvSpPr>
        <p:spPr>
          <a:xfrm>
            <a:off x="8110469" y="129306"/>
            <a:ext cx="1163012" cy="864096"/>
          </a:xfrm>
          <a:prstGeom prst="hear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Cœur 23"/>
          <p:cNvSpPr/>
          <p:nvPr/>
        </p:nvSpPr>
        <p:spPr>
          <a:xfrm>
            <a:off x="8110469" y="1276428"/>
            <a:ext cx="1163012" cy="864096"/>
          </a:xfrm>
          <a:prstGeom prst="hear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Cœur 24"/>
          <p:cNvSpPr/>
          <p:nvPr/>
        </p:nvSpPr>
        <p:spPr>
          <a:xfrm>
            <a:off x="8110469" y="2420888"/>
            <a:ext cx="1163012" cy="864096"/>
          </a:xfrm>
          <a:prstGeom prst="hear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Cœur 25"/>
          <p:cNvSpPr/>
          <p:nvPr/>
        </p:nvSpPr>
        <p:spPr>
          <a:xfrm>
            <a:off x="8110468" y="3573016"/>
            <a:ext cx="1163012" cy="864096"/>
          </a:xfrm>
          <a:prstGeom prst="hear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Cœur 26"/>
          <p:cNvSpPr/>
          <p:nvPr/>
        </p:nvSpPr>
        <p:spPr>
          <a:xfrm>
            <a:off x="8110469" y="4723201"/>
            <a:ext cx="1163012" cy="864096"/>
          </a:xfrm>
          <a:prstGeom prst="hear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Cœur 27"/>
          <p:cNvSpPr/>
          <p:nvPr/>
        </p:nvSpPr>
        <p:spPr>
          <a:xfrm>
            <a:off x="8110467" y="5877272"/>
            <a:ext cx="1163012" cy="864096"/>
          </a:xfrm>
          <a:prstGeom prst="hear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1421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459448"/>
              </p:ext>
            </p:extLst>
          </p:nvPr>
        </p:nvGraphicFramePr>
        <p:xfrm>
          <a:off x="56456" y="44624"/>
          <a:ext cx="9793088" cy="676875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793088"/>
              </a:tblGrid>
              <a:tr h="96696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6696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696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696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696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696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696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4" name="Connecteur droit 3"/>
          <p:cNvCxnSpPr/>
          <p:nvPr/>
        </p:nvCxnSpPr>
        <p:spPr>
          <a:xfrm>
            <a:off x="272480" y="61716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1208584" y="61716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2072680" y="61716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936776" y="61716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3872880" y="61716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4736976" y="61716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5598422" y="61716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6534526" y="61716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7398622" y="61716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8265368" y="61716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9201472" y="61716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272480" y="1023458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1208584" y="1023458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2072680" y="1023458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936776" y="1023458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3872880" y="1023458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4736976" y="1023458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5598422" y="1023458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6534526" y="1023458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7398622" y="1023458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8265368" y="1023458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9201472" y="1023458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272480" y="1987774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1208584" y="1987774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2072680" y="1987774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2936776" y="1987774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3872880" y="1987774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4736976" y="1987774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5598422" y="1987774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6534526" y="1987774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7398622" y="1987774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8265368" y="1987774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9201472" y="1987774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272480" y="2962603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1208584" y="2962603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2072680" y="2962603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2936776" y="2962603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3872880" y="2962603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4736976" y="2962603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>
            <a:off x="5598422" y="2962603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>
            <a:off x="6534526" y="2962603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>
            <a:off x="7398622" y="2962603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>
            <a:off x="8265368" y="2962603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>
            <a:off x="9201472" y="2962603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>
            <a:off x="272480" y="3933056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>
            <a:off x="1208584" y="3933056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>
            <a:off x="2072680" y="3933056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>
            <a:off x="2936776" y="3933056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>
            <a:off x="3872880" y="3933056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4736976" y="3933056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>
            <a:off x="5598422" y="3933056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>
            <a:off x="6534526" y="3933056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>
            <a:off x="7398622" y="3933056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>
            <a:off x="8265368" y="3933056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>
            <a:off x="9201472" y="3933056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>
            <a:off x="272480" y="4884892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>
            <a:off x="1208584" y="4884892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>
            <a:off x="2072680" y="4884892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64"/>
          <p:cNvCxnSpPr/>
          <p:nvPr/>
        </p:nvCxnSpPr>
        <p:spPr>
          <a:xfrm>
            <a:off x="2936776" y="4884892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/>
          <p:nvPr/>
        </p:nvCxnSpPr>
        <p:spPr>
          <a:xfrm>
            <a:off x="3872880" y="4884892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>
            <a:off x="4736976" y="4884892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>
            <a:off x="5598422" y="4884892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/>
          <p:nvPr/>
        </p:nvCxnSpPr>
        <p:spPr>
          <a:xfrm>
            <a:off x="6534526" y="4884892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>
            <a:off x="7398622" y="4884892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>
            <a:off x="8265368" y="4884892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71"/>
          <p:cNvCxnSpPr/>
          <p:nvPr/>
        </p:nvCxnSpPr>
        <p:spPr>
          <a:xfrm>
            <a:off x="9201472" y="4884892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72"/>
          <p:cNvCxnSpPr/>
          <p:nvPr/>
        </p:nvCxnSpPr>
        <p:spPr>
          <a:xfrm>
            <a:off x="272480" y="5876379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/>
          <p:cNvCxnSpPr/>
          <p:nvPr/>
        </p:nvCxnSpPr>
        <p:spPr>
          <a:xfrm>
            <a:off x="1208584" y="5876379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/>
          <p:cNvCxnSpPr/>
          <p:nvPr/>
        </p:nvCxnSpPr>
        <p:spPr>
          <a:xfrm>
            <a:off x="2072680" y="5876379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/>
          <p:cNvCxnSpPr/>
          <p:nvPr/>
        </p:nvCxnSpPr>
        <p:spPr>
          <a:xfrm>
            <a:off x="2936776" y="5876379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/>
          <p:cNvCxnSpPr/>
          <p:nvPr/>
        </p:nvCxnSpPr>
        <p:spPr>
          <a:xfrm>
            <a:off x="3872880" y="5876379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/>
          <p:cNvCxnSpPr/>
          <p:nvPr/>
        </p:nvCxnSpPr>
        <p:spPr>
          <a:xfrm>
            <a:off x="4736976" y="5876379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>
            <a:off x="5598422" y="5876379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>
            <a:off x="6534526" y="5876379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/>
          <p:cNvCxnSpPr/>
          <p:nvPr/>
        </p:nvCxnSpPr>
        <p:spPr>
          <a:xfrm>
            <a:off x="7398622" y="5876379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81"/>
          <p:cNvCxnSpPr/>
          <p:nvPr/>
        </p:nvCxnSpPr>
        <p:spPr>
          <a:xfrm>
            <a:off x="8265368" y="5876379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82"/>
          <p:cNvCxnSpPr/>
          <p:nvPr/>
        </p:nvCxnSpPr>
        <p:spPr>
          <a:xfrm>
            <a:off x="9201472" y="5876379"/>
            <a:ext cx="504056" cy="9361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5721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225055"/>
              </p:ext>
            </p:extLst>
          </p:nvPr>
        </p:nvGraphicFramePr>
        <p:xfrm>
          <a:off x="56456" y="44624"/>
          <a:ext cx="9793088" cy="676876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793088"/>
              </a:tblGrid>
              <a:tr h="96696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6696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696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696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696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696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696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17" name="Groupe 16"/>
          <p:cNvGrpSpPr/>
          <p:nvPr/>
        </p:nvGrpSpPr>
        <p:grpSpPr>
          <a:xfrm>
            <a:off x="200472" y="44624"/>
            <a:ext cx="596812" cy="972325"/>
            <a:chOff x="488504" y="44624"/>
            <a:chExt cx="596812" cy="972325"/>
          </a:xfrm>
        </p:grpSpPr>
        <p:cxnSp>
          <p:nvCxnSpPr>
            <p:cNvPr id="6" name="Connecteur droit 5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>
            <a:off x="797284" y="44624"/>
            <a:ext cx="596812" cy="972325"/>
            <a:chOff x="488504" y="44624"/>
            <a:chExt cx="596812" cy="972325"/>
          </a:xfrm>
        </p:grpSpPr>
        <p:cxnSp>
          <p:nvCxnSpPr>
            <p:cNvPr id="19" name="Connecteur droit 18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e 20"/>
          <p:cNvGrpSpPr/>
          <p:nvPr/>
        </p:nvGrpSpPr>
        <p:grpSpPr>
          <a:xfrm>
            <a:off x="1394096" y="44624"/>
            <a:ext cx="596812" cy="972325"/>
            <a:chOff x="488504" y="44624"/>
            <a:chExt cx="596812" cy="972325"/>
          </a:xfrm>
        </p:grpSpPr>
        <p:cxnSp>
          <p:nvCxnSpPr>
            <p:cNvPr id="22" name="Connecteur droit 21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e 23"/>
          <p:cNvGrpSpPr/>
          <p:nvPr/>
        </p:nvGrpSpPr>
        <p:grpSpPr>
          <a:xfrm>
            <a:off x="1985697" y="44624"/>
            <a:ext cx="596812" cy="972325"/>
            <a:chOff x="488504" y="44624"/>
            <a:chExt cx="596812" cy="972325"/>
          </a:xfrm>
        </p:grpSpPr>
        <p:cxnSp>
          <p:nvCxnSpPr>
            <p:cNvPr id="25" name="Connecteur droit 24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e 26"/>
          <p:cNvGrpSpPr/>
          <p:nvPr/>
        </p:nvGrpSpPr>
        <p:grpSpPr>
          <a:xfrm>
            <a:off x="2582509" y="44624"/>
            <a:ext cx="596812" cy="972325"/>
            <a:chOff x="488504" y="44624"/>
            <a:chExt cx="596812" cy="972325"/>
          </a:xfrm>
        </p:grpSpPr>
        <p:cxnSp>
          <p:nvCxnSpPr>
            <p:cNvPr id="28" name="Connecteur droit 27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e 29"/>
          <p:cNvGrpSpPr/>
          <p:nvPr/>
        </p:nvGrpSpPr>
        <p:grpSpPr>
          <a:xfrm>
            <a:off x="3179321" y="44624"/>
            <a:ext cx="596812" cy="972325"/>
            <a:chOff x="488504" y="44624"/>
            <a:chExt cx="596812" cy="972325"/>
          </a:xfrm>
        </p:grpSpPr>
        <p:cxnSp>
          <p:nvCxnSpPr>
            <p:cNvPr id="31" name="Connecteur droit 30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e 32"/>
          <p:cNvGrpSpPr/>
          <p:nvPr/>
        </p:nvGrpSpPr>
        <p:grpSpPr>
          <a:xfrm>
            <a:off x="3731718" y="35131"/>
            <a:ext cx="596812" cy="972325"/>
            <a:chOff x="488504" y="44624"/>
            <a:chExt cx="596812" cy="972325"/>
          </a:xfrm>
        </p:grpSpPr>
        <p:cxnSp>
          <p:nvCxnSpPr>
            <p:cNvPr id="34" name="Connecteur droit 33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e 35"/>
          <p:cNvGrpSpPr/>
          <p:nvPr/>
        </p:nvGrpSpPr>
        <p:grpSpPr>
          <a:xfrm>
            <a:off x="4328530" y="35131"/>
            <a:ext cx="596812" cy="972325"/>
            <a:chOff x="488504" y="44624"/>
            <a:chExt cx="596812" cy="972325"/>
          </a:xfrm>
        </p:grpSpPr>
        <p:cxnSp>
          <p:nvCxnSpPr>
            <p:cNvPr id="37" name="Connecteur droit 36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e 38"/>
          <p:cNvGrpSpPr/>
          <p:nvPr/>
        </p:nvGrpSpPr>
        <p:grpSpPr>
          <a:xfrm>
            <a:off x="4925342" y="35131"/>
            <a:ext cx="596812" cy="972325"/>
            <a:chOff x="488504" y="44624"/>
            <a:chExt cx="596812" cy="972325"/>
          </a:xfrm>
        </p:grpSpPr>
        <p:cxnSp>
          <p:nvCxnSpPr>
            <p:cNvPr id="40" name="Connecteur droit 39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e 41"/>
          <p:cNvGrpSpPr/>
          <p:nvPr/>
        </p:nvGrpSpPr>
        <p:grpSpPr>
          <a:xfrm>
            <a:off x="5469193" y="44624"/>
            <a:ext cx="596812" cy="972325"/>
            <a:chOff x="488504" y="44624"/>
            <a:chExt cx="596812" cy="972325"/>
          </a:xfrm>
        </p:grpSpPr>
        <p:cxnSp>
          <p:nvCxnSpPr>
            <p:cNvPr id="43" name="Connecteur droit 42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43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e 44"/>
          <p:cNvGrpSpPr/>
          <p:nvPr/>
        </p:nvGrpSpPr>
        <p:grpSpPr>
          <a:xfrm>
            <a:off x="6066005" y="44624"/>
            <a:ext cx="596812" cy="972325"/>
            <a:chOff x="488504" y="44624"/>
            <a:chExt cx="596812" cy="972325"/>
          </a:xfrm>
        </p:grpSpPr>
        <p:cxnSp>
          <p:nvCxnSpPr>
            <p:cNvPr id="46" name="Connecteur droit 45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e 47"/>
          <p:cNvGrpSpPr/>
          <p:nvPr/>
        </p:nvGrpSpPr>
        <p:grpSpPr>
          <a:xfrm>
            <a:off x="6662817" y="44624"/>
            <a:ext cx="596812" cy="972325"/>
            <a:chOff x="488504" y="44624"/>
            <a:chExt cx="596812" cy="972325"/>
          </a:xfrm>
        </p:grpSpPr>
        <p:cxnSp>
          <p:nvCxnSpPr>
            <p:cNvPr id="49" name="Connecteur droit 48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e 50"/>
          <p:cNvGrpSpPr/>
          <p:nvPr/>
        </p:nvGrpSpPr>
        <p:grpSpPr>
          <a:xfrm>
            <a:off x="7215760" y="34183"/>
            <a:ext cx="596812" cy="972325"/>
            <a:chOff x="488504" y="44624"/>
            <a:chExt cx="596812" cy="972325"/>
          </a:xfrm>
        </p:grpSpPr>
        <p:cxnSp>
          <p:nvCxnSpPr>
            <p:cNvPr id="52" name="Connecteur droit 51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e 53"/>
          <p:cNvGrpSpPr/>
          <p:nvPr/>
        </p:nvGrpSpPr>
        <p:grpSpPr>
          <a:xfrm>
            <a:off x="7812572" y="34183"/>
            <a:ext cx="596812" cy="972325"/>
            <a:chOff x="488504" y="44624"/>
            <a:chExt cx="596812" cy="972325"/>
          </a:xfrm>
        </p:grpSpPr>
        <p:cxnSp>
          <p:nvCxnSpPr>
            <p:cNvPr id="55" name="Connecteur droit 54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55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e 56"/>
          <p:cNvGrpSpPr/>
          <p:nvPr/>
        </p:nvGrpSpPr>
        <p:grpSpPr>
          <a:xfrm>
            <a:off x="8409384" y="34183"/>
            <a:ext cx="596812" cy="972325"/>
            <a:chOff x="488504" y="44624"/>
            <a:chExt cx="596812" cy="972325"/>
          </a:xfrm>
        </p:grpSpPr>
        <p:cxnSp>
          <p:nvCxnSpPr>
            <p:cNvPr id="58" name="Connecteur droit 57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58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e 59"/>
          <p:cNvGrpSpPr/>
          <p:nvPr/>
        </p:nvGrpSpPr>
        <p:grpSpPr>
          <a:xfrm>
            <a:off x="9006196" y="50328"/>
            <a:ext cx="596812" cy="972325"/>
            <a:chOff x="488504" y="44624"/>
            <a:chExt cx="596812" cy="972325"/>
          </a:xfrm>
        </p:grpSpPr>
        <p:cxnSp>
          <p:nvCxnSpPr>
            <p:cNvPr id="61" name="Connecteur droit 60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61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e 65"/>
          <p:cNvGrpSpPr/>
          <p:nvPr/>
        </p:nvGrpSpPr>
        <p:grpSpPr>
          <a:xfrm>
            <a:off x="207624" y="1007456"/>
            <a:ext cx="596812" cy="972325"/>
            <a:chOff x="488504" y="44624"/>
            <a:chExt cx="596812" cy="972325"/>
          </a:xfrm>
        </p:grpSpPr>
        <p:cxnSp>
          <p:nvCxnSpPr>
            <p:cNvPr id="67" name="Connecteur droit 66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cteur droit 67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e 68"/>
          <p:cNvGrpSpPr/>
          <p:nvPr/>
        </p:nvGrpSpPr>
        <p:grpSpPr>
          <a:xfrm>
            <a:off x="804436" y="1007456"/>
            <a:ext cx="596812" cy="972325"/>
            <a:chOff x="488504" y="44624"/>
            <a:chExt cx="596812" cy="972325"/>
          </a:xfrm>
        </p:grpSpPr>
        <p:cxnSp>
          <p:nvCxnSpPr>
            <p:cNvPr id="70" name="Connecteur droit 69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necteur droit 70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e 71"/>
          <p:cNvGrpSpPr/>
          <p:nvPr/>
        </p:nvGrpSpPr>
        <p:grpSpPr>
          <a:xfrm>
            <a:off x="1401248" y="1007456"/>
            <a:ext cx="596812" cy="972325"/>
            <a:chOff x="488504" y="44624"/>
            <a:chExt cx="596812" cy="972325"/>
          </a:xfrm>
        </p:grpSpPr>
        <p:cxnSp>
          <p:nvCxnSpPr>
            <p:cNvPr id="73" name="Connecteur droit 72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cteur droit 73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e 74"/>
          <p:cNvGrpSpPr/>
          <p:nvPr/>
        </p:nvGrpSpPr>
        <p:grpSpPr>
          <a:xfrm>
            <a:off x="1992849" y="1007456"/>
            <a:ext cx="596812" cy="972325"/>
            <a:chOff x="488504" y="44624"/>
            <a:chExt cx="596812" cy="972325"/>
          </a:xfrm>
        </p:grpSpPr>
        <p:cxnSp>
          <p:nvCxnSpPr>
            <p:cNvPr id="76" name="Connecteur droit 75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cteur droit 76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e 77"/>
          <p:cNvGrpSpPr/>
          <p:nvPr/>
        </p:nvGrpSpPr>
        <p:grpSpPr>
          <a:xfrm>
            <a:off x="2589661" y="1007456"/>
            <a:ext cx="596812" cy="972325"/>
            <a:chOff x="488504" y="44624"/>
            <a:chExt cx="596812" cy="972325"/>
          </a:xfrm>
        </p:grpSpPr>
        <p:cxnSp>
          <p:nvCxnSpPr>
            <p:cNvPr id="79" name="Connecteur droit 78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cteur droit 79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e 80"/>
          <p:cNvGrpSpPr/>
          <p:nvPr/>
        </p:nvGrpSpPr>
        <p:grpSpPr>
          <a:xfrm>
            <a:off x="3186473" y="1007456"/>
            <a:ext cx="596812" cy="972325"/>
            <a:chOff x="488504" y="44624"/>
            <a:chExt cx="596812" cy="972325"/>
          </a:xfrm>
        </p:grpSpPr>
        <p:cxnSp>
          <p:nvCxnSpPr>
            <p:cNvPr id="82" name="Connecteur droit 81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cteur droit 82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e 83"/>
          <p:cNvGrpSpPr/>
          <p:nvPr/>
        </p:nvGrpSpPr>
        <p:grpSpPr>
          <a:xfrm>
            <a:off x="3738870" y="997963"/>
            <a:ext cx="596812" cy="972325"/>
            <a:chOff x="488504" y="44624"/>
            <a:chExt cx="596812" cy="972325"/>
          </a:xfrm>
        </p:grpSpPr>
        <p:cxnSp>
          <p:nvCxnSpPr>
            <p:cNvPr id="85" name="Connecteur droit 84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cteur droit 85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oupe 86"/>
          <p:cNvGrpSpPr/>
          <p:nvPr/>
        </p:nvGrpSpPr>
        <p:grpSpPr>
          <a:xfrm>
            <a:off x="4335682" y="997963"/>
            <a:ext cx="596812" cy="972325"/>
            <a:chOff x="488504" y="44624"/>
            <a:chExt cx="596812" cy="972325"/>
          </a:xfrm>
        </p:grpSpPr>
        <p:cxnSp>
          <p:nvCxnSpPr>
            <p:cNvPr id="88" name="Connecteur droit 87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cteur droit 88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e 89"/>
          <p:cNvGrpSpPr/>
          <p:nvPr/>
        </p:nvGrpSpPr>
        <p:grpSpPr>
          <a:xfrm>
            <a:off x="4932494" y="997963"/>
            <a:ext cx="596812" cy="972325"/>
            <a:chOff x="488504" y="44624"/>
            <a:chExt cx="596812" cy="972325"/>
          </a:xfrm>
        </p:grpSpPr>
        <p:cxnSp>
          <p:nvCxnSpPr>
            <p:cNvPr id="91" name="Connecteur droit 90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eur droit 91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e 92"/>
          <p:cNvGrpSpPr/>
          <p:nvPr/>
        </p:nvGrpSpPr>
        <p:grpSpPr>
          <a:xfrm>
            <a:off x="5476345" y="1007456"/>
            <a:ext cx="596812" cy="972325"/>
            <a:chOff x="488504" y="44624"/>
            <a:chExt cx="596812" cy="972325"/>
          </a:xfrm>
        </p:grpSpPr>
        <p:cxnSp>
          <p:nvCxnSpPr>
            <p:cNvPr id="94" name="Connecteur droit 93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cteur droit 94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e 95"/>
          <p:cNvGrpSpPr/>
          <p:nvPr/>
        </p:nvGrpSpPr>
        <p:grpSpPr>
          <a:xfrm>
            <a:off x="6073157" y="1007456"/>
            <a:ext cx="596812" cy="972325"/>
            <a:chOff x="488504" y="44624"/>
            <a:chExt cx="596812" cy="972325"/>
          </a:xfrm>
        </p:grpSpPr>
        <p:cxnSp>
          <p:nvCxnSpPr>
            <p:cNvPr id="97" name="Connecteur droit 96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cteur droit 97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oupe 98"/>
          <p:cNvGrpSpPr/>
          <p:nvPr/>
        </p:nvGrpSpPr>
        <p:grpSpPr>
          <a:xfrm>
            <a:off x="6669969" y="1007456"/>
            <a:ext cx="596812" cy="972325"/>
            <a:chOff x="488504" y="44624"/>
            <a:chExt cx="596812" cy="972325"/>
          </a:xfrm>
        </p:grpSpPr>
        <p:cxnSp>
          <p:nvCxnSpPr>
            <p:cNvPr id="100" name="Connecteur droit 99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cteur droit 100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e 101"/>
          <p:cNvGrpSpPr/>
          <p:nvPr/>
        </p:nvGrpSpPr>
        <p:grpSpPr>
          <a:xfrm>
            <a:off x="7222912" y="997015"/>
            <a:ext cx="596812" cy="972325"/>
            <a:chOff x="488504" y="44624"/>
            <a:chExt cx="596812" cy="972325"/>
          </a:xfrm>
        </p:grpSpPr>
        <p:cxnSp>
          <p:nvCxnSpPr>
            <p:cNvPr id="103" name="Connecteur droit 102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cteur droit 103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oupe 104"/>
          <p:cNvGrpSpPr/>
          <p:nvPr/>
        </p:nvGrpSpPr>
        <p:grpSpPr>
          <a:xfrm>
            <a:off x="7819724" y="997015"/>
            <a:ext cx="596812" cy="972325"/>
            <a:chOff x="488504" y="44624"/>
            <a:chExt cx="596812" cy="972325"/>
          </a:xfrm>
        </p:grpSpPr>
        <p:cxnSp>
          <p:nvCxnSpPr>
            <p:cNvPr id="106" name="Connecteur droit 105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cteur droit 106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oupe 107"/>
          <p:cNvGrpSpPr/>
          <p:nvPr/>
        </p:nvGrpSpPr>
        <p:grpSpPr>
          <a:xfrm>
            <a:off x="8416536" y="997015"/>
            <a:ext cx="596812" cy="972325"/>
            <a:chOff x="488504" y="44624"/>
            <a:chExt cx="596812" cy="972325"/>
          </a:xfrm>
        </p:grpSpPr>
        <p:cxnSp>
          <p:nvCxnSpPr>
            <p:cNvPr id="109" name="Connecteur droit 108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cteur droit 109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e 110"/>
          <p:cNvGrpSpPr/>
          <p:nvPr/>
        </p:nvGrpSpPr>
        <p:grpSpPr>
          <a:xfrm>
            <a:off x="9013348" y="1013160"/>
            <a:ext cx="596812" cy="972325"/>
            <a:chOff x="488504" y="44624"/>
            <a:chExt cx="596812" cy="972325"/>
          </a:xfrm>
        </p:grpSpPr>
        <p:cxnSp>
          <p:nvCxnSpPr>
            <p:cNvPr id="112" name="Connecteur droit 111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cteur droit 112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e 113"/>
          <p:cNvGrpSpPr/>
          <p:nvPr/>
        </p:nvGrpSpPr>
        <p:grpSpPr>
          <a:xfrm>
            <a:off x="200472" y="1969340"/>
            <a:ext cx="596812" cy="972325"/>
            <a:chOff x="488504" y="44624"/>
            <a:chExt cx="596812" cy="972325"/>
          </a:xfrm>
        </p:grpSpPr>
        <p:cxnSp>
          <p:nvCxnSpPr>
            <p:cNvPr id="115" name="Connecteur droit 114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cteur droit 115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Groupe 116"/>
          <p:cNvGrpSpPr/>
          <p:nvPr/>
        </p:nvGrpSpPr>
        <p:grpSpPr>
          <a:xfrm>
            <a:off x="797284" y="1969340"/>
            <a:ext cx="596812" cy="972325"/>
            <a:chOff x="488504" y="44624"/>
            <a:chExt cx="596812" cy="972325"/>
          </a:xfrm>
        </p:grpSpPr>
        <p:cxnSp>
          <p:nvCxnSpPr>
            <p:cNvPr id="118" name="Connecteur droit 117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necteur droit 118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oupe 119"/>
          <p:cNvGrpSpPr/>
          <p:nvPr/>
        </p:nvGrpSpPr>
        <p:grpSpPr>
          <a:xfrm>
            <a:off x="1394096" y="1969340"/>
            <a:ext cx="596812" cy="972325"/>
            <a:chOff x="488504" y="44624"/>
            <a:chExt cx="596812" cy="972325"/>
          </a:xfrm>
        </p:grpSpPr>
        <p:cxnSp>
          <p:nvCxnSpPr>
            <p:cNvPr id="121" name="Connecteur droit 120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cteur droit 121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Groupe 122"/>
          <p:cNvGrpSpPr/>
          <p:nvPr/>
        </p:nvGrpSpPr>
        <p:grpSpPr>
          <a:xfrm>
            <a:off x="1985697" y="1969340"/>
            <a:ext cx="596812" cy="972325"/>
            <a:chOff x="488504" y="44624"/>
            <a:chExt cx="596812" cy="972325"/>
          </a:xfrm>
        </p:grpSpPr>
        <p:cxnSp>
          <p:nvCxnSpPr>
            <p:cNvPr id="124" name="Connecteur droit 123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Connecteur droit 124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Groupe 125"/>
          <p:cNvGrpSpPr/>
          <p:nvPr/>
        </p:nvGrpSpPr>
        <p:grpSpPr>
          <a:xfrm>
            <a:off x="2582509" y="1969340"/>
            <a:ext cx="596812" cy="972325"/>
            <a:chOff x="488504" y="44624"/>
            <a:chExt cx="596812" cy="972325"/>
          </a:xfrm>
        </p:grpSpPr>
        <p:cxnSp>
          <p:nvCxnSpPr>
            <p:cNvPr id="127" name="Connecteur droit 126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Connecteur droit 127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9" name="Groupe 128"/>
          <p:cNvGrpSpPr/>
          <p:nvPr/>
        </p:nvGrpSpPr>
        <p:grpSpPr>
          <a:xfrm>
            <a:off x="3179321" y="1969340"/>
            <a:ext cx="596812" cy="972325"/>
            <a:chOff x="488504" y="44624"/>
            <a:chExt cx="596812" cy="972325"/>
          </a:xfrm>
        </p:grpSpPr>
        <p:cxnSp>
          <p:nvCxnSpPr>
            <p:cNvPr id="130" name="Connecteur droit 129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Connecteur droit 130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2" name="Groupe 131"/>
          <p:cNvGrpSpPr/>
          <p:nvPr/>
        </p:nvGrpSpPr>
        <p:grpSpPr>
          <a:xfrm>
            <a:off x="3731718" y="1959847"/>
            <a:ext cx="596812" cy="972325"/>
            <a:chOff x="488504" y="44624"/>
            <a:chExt cx="596812" cy="972325"/>
          </a:xfrm>
        </p:grpSpPr>
        <p:cxnSp>
          <p:nvCxnSpPr>
            <p:cNvPr id="133" name="Connecteur droit 132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Connecteur droit 133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Groupe 134"/>
          <p:cNvGrpSpPr/>
          <p:nvPr/>
        </p:nvGrpSpPr>
        <p:grpSpPr>
          <a:xfrm>
            <a:off x="4328530" y="1959847"/>
            <a:ext cx="596812" cy="972325"/>
            <a:chOff x="488504" y="44624"/>
            <a:chExt cx="596812" cy="972325"/>
          </a:xfrm>
        </p:grpSpPr>
        <p:cxnSp>
          <p:nvCxnSpPr>
            <p:cNvPr id="136" name="Connecteur droit 135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Connecteur droit 136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8" name="Groupe 137"/>
          <p:cNvGrpSpPr/>
          <p:nvPr/>
        </p:nvGrpSpPr>
        <p:grpSpPr>
          <a:xfrm>
            <a:off x="4925342" y="1959847"/>
            <a:ext cx="596812" cy="972325"/>
            <a:chOff x="488504" y="44624"/>
            <a:chExt cx="596812" cy="972325"/>
          </a:xfrm>
        </p:grpSpPr>
        <p:cxnSp>
          <p:nvCxnSpPr>
            <p:cNvPr id="139" name="Connecteur droit 138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Connecteur droit 139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1" name="Groupe 140"/>
          <p:cNvGrpSpPr/>
          <p:nvPr/>
        </p:nvGrpSpPr>
        <p:grpSpPr>
          <a:xfrm>
            <a:off x="5469193" y="1969340"/>
            <a:ext cx="596812" cy="972325"/>
            <a:chOff x="488504" y="44624"/>
            <a:chExt cx="596812" cy="972325"/>
          </a:xfrm>
        </p:grpSpPr>
        <p:cxnSp>
          <p:nvCxnSpPr>
            <p:cNvPr id="142" name="Connecteur droit 141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Connecteur droit 142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4" name="Groupe 143"/>
          <p:cNvGrpSpPr/>
          <p:nvPr/>
        </p:nvGrpSpPr>
        <p:grpSpPr>
          <a:xfrm>
            <a:off x="6066005" y="1969340"/>
            <a:ext cx="596812" cy="972325"/>
            <a:chOff x="488504" y="44624"/>
            <a:chExt cx="596812" cy="972325"/>
          </a:xfrm>
        </p:grpSpPr>
        <p:cxnSp>
          <p:nvCxnSpPr>
            <p:cNvPr id="145" name="Connecteur droit 144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Connecteur droit 145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7" name="Groupe 146"/>
          <p:cNvGrpSpPr/>
          <p:nvPr/>
        </p:nvGrpSpPr>
        <p:grpSpPr>
          <a:xfrm>
            <a:off x="6662817" y="1969340"/>
            <a:ext cx="596812" cy="972325"/>
            <a:chOff x="488504" y="44624"/>
            <a:chExt cx="596812" cy="972325"/>
          </a:xfrm>
        </p:grpSpPr>
        <p:cxnSp>
          <p:nvCxnSpPr>
            <p:cNvPr id="148" name="Connecteur droit 147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Connecteur droit 148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0" name="Groupe 149"/>
          <p:cNvGrpSpPr/>
          <p:nvPr/>
        </p:nvGrpSpPr>
        <p:grpSpPr>
          <a:xfrm>
            <a:off x="7215760" y="1958899"/>
            <a:ext cx="596812" cy="972325"/>
            <a:chOff x="488504" y="44624"/>
            <a:chExt cx="596812" cy="972325"/>
          </a:xfrm>
        </p:grpSpPr>
        <p:cxnSp>
          <p:nvCxnSpPr>
            <p:cNvPr id="151" name="Connecteur droit 150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Connecteur droit 151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" name="Groupe 152"/>
          <p:cNvGrpSpPr/>
          <p:nvPr/>
        </p:nvGrpSpPr>
        <p:grpSpPr>
          <a:xfrm>
            <a:off x="7812572" y="1958899"/>
            <a:ext cx="596812" cy="972325"/>
            <a:chOff x="488504" y="44624"/>
            <a:chExt cx="596812" cy="972325"/>
          </a:xfrm>
        </p:grpSpPr>
        <p:cxnSp>
          <p:nvCxnSpPr>
            <p:cNvPr id="154" name="Connecteur droit 153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Connecteur droit 154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6" name="Groupe 155"/>
          <p:cNvGrpSpPr/>
          <p:nvPr/>
        </p:nvGrpSpPr>
        <p:grpSpPr>
          <a:xfrm>
            <a:off x="8409384" y="1958899"/>
            <a:ext cx="596812" cy="972325"/>
            <a:chOff x="488504" y="44624"/>
            <a:chExt cx="596812" cy="972325"/>
          </a:xfrm>
        </p:grpSpPr>
        <p:cxnSp>
          <p:nvCxnSpPr>
            <p:cNvPr id="157" name="Connecteur droit 156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Connecteur droit 157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oupe 158"/>
          <p:cNvGrpSpPr/>
          <p:nvPr/>
        </p:nvGrpSpPr>
        <p:grpSpPr>
          <a:xfrm>
            <a:off x="9006196" y="1975044"/>
            <a:ext cx="596812" cy="972325"/>
            <a:chOff x="488504" y="44624"/>
            <a:chExt cx="596812" cy="972325"/>
          </a:xfrm>
        </p:grpSpPr>
        <p:cxnSp>
          <p:nvCxnSpPr>
            <p:cNvPr id="160" name="Connecteur droit 159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Connecteur droit 160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2" name="Groupe 161"/>
          <p:cNvGrpSpPr/>
          <p:nvPr/>
        </p:nvGrpSpPr>
        <p:grpSpPr>
          <a:xfrm>
            <a:off x="223161" y="2941665"/>
            <a:ext cx="596812" cy="972325"/>
            <a:chOff x="488504" y="44624"/>
            <a:chExt cx="596812" cy="972325"/>
          </a:xfrm>
        </p:grpSpPr>
        <p:cxnSp>
          <p:nvCxnSpPr>
            <p:cNvPr id="163" name="Connecteur droit 162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necteur droit 163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5" name="Groupe 164"/>
          <p:cNvGrpSpPr/>
          <p:nvPr/>
        </p:nvGrpSpPr>
        <p:grpSpPr>
          <a:xfrm>
            <a:off x="819973" y="2941665"/>
            <a:ext cx="596812" cy="972325"/>
            <a:chOff x="488504" y="44624"/>
            <a:chExt cx="596812" cy="972325"/>
          </a:xfrm>
        </p:grpSpPr>
        <p:cxnSp>
          <p:nvCxnSpPr>
            <p:cNvPr id="166" name="Connecteur droit 165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onnecteur droit 166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8" name="Groupe 167"/>
          <p:cNvGrpSpPr/>
          <p:nvPr/>
        </p:nvGrpSpPr>
        <p:grpSpPr>
          <a:xfrm>
            <a:off x="1416785" y="2941665"/>
            <a:ext cx="596812" cy="972325"/>
            <a:chOff x="488504" y="44624"/>
            <a:chExt cx="596812" cy="972325"/>
          </a:xfrm>
        </p:grpSpPr>
        <p:cxnSp>
          <p:nvCxnSpPr>
            <p:cNvPr id="169" name="Connecteur droit 168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Connecteur droit 169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1" name="Groupe 170"/>
          <p:cNvGrpSpPr/>
          <p:nvPr/>
        </p:nvGrpSpPr>
        <p:grpSpPr>
          <a:xfrm>
            <a:off x="2008386" y="2941665"/>
            <a:ext cx="596812" cy="972325"/>
            <a:chOff x="488504" y="44624"/>
            <a:chExt cx="596812" cy="972325"/>
          </a:xfrm>
        </p:grpSpPr>
        <p:cxnSp>
          <p:nvCxnSpPr>
            <p:cNvPr id="172" name="Connecteur droit 171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Connecteur droit 172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4" name="Groupe 173"/>
          <p:cNvGrpSpPr/>
          <p:nvPr/>
        </p:nvGrpSpPr>
        <p:grpSpPr>
          <a:xfrm>
            <a:off x="2605198" y="2941665"/>
            <a:ext cx="596812" cy="972325"/>
            <a:chOff x="488504" y="44624"/>
            <a:chExt cx="596812" cy="972325"/>
          </a:xfrm>
        </p:grpSpPr>
        <p:cxnSp>
          <p:nvCxnSpPr>
            <p:cNvPr id="175" name="Connecteur droit 174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onnecteur droit 175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7" name="Groupe 176"/>
          <p:cNvGrpSpPr/>
          <p:nvPr/>
        </p:nvGrpSpPr>
        <p:grpSpPr>
          <a:xfrm>
            <a:off x="3202010" y="2941665"/>
            <a:ext cx="596812" cy="972325"/>
            <a:chOff x="488504" y="44624"/>
            <a:chExt cx="596812" cy="972325"/>
          </a:xfrm>
        </p:grpSpPr>
        <p:cxnSp>
          <p:nvCxnSpPr>
            <p:cNvPr id="178" name="Connecteur droit 177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Connecteur droit 178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0" name="Groupe 179"/>
          <p:cNvGrpSpPr/>
          <p:nvPr/>
        </p:nvGrpSpPr>
        <p:grpSpPr>
          <a:xfrm>
            <a:off x="3754407" y="2932172"/>
            <a:ext cx="596812" cy="972325"/>
            <a:chOff x="488504" y="44624"/>
            <a:chExt cx="596812" cy="972325"/>
          </a:xfrm>
        </p:grpSpPr>
        <p:cxnSp>
          <p:nvCxnSpPr>
            <p:cNvPr id="181" name="Connecteur droit 180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Connecteur droit 181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3" name="Groupe 182"/>
          <p:cNvGrpSpPr/>
          <p:nvPr/>
        </p:nvGrpSpPr>
        <p:grpSpPr>
          <a:xfrm>
            <a:off x="4351219" y="2932172"/>
            <a:ext cx="596812" cy="972325"/>
            <a:chOff x="488504" y="44624"/>
            <a:chExt cx="596812" cy="972325"/>
          </a:xfrm>
        </p:grpSpPr>
        <p:cxnSp>
          <p:nvCxnSpPr>
            <p:cNvPr id="184" name="Connecteur droit 183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Connecteur droit 184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oupe 185"/>
          <p:cNvGrpSpPr/>
          <p:nvPr/>
        </p:nvGrpSpPr>
        <p:grpSpPr>
          <a:xfrm>
            <a:off x="4948031" y="2932172"/>
            <a:ext cx="596812" cy="972325"/>
            <a:chOff x="488504" y="44624"/>
            <a:chExt cx="596812" cy="972325"/>
          </a:xfrm>
        </p:grpSpPr>
        <p:cxnSp>
          <p:nvCxnSpPr>
            <p:cNvPr id="187" name="Connecteur droit 186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Connecteur droit 187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9" name="Groupe 188"/>
          <p:cNvGrpSpPr/>
          <p:nvPr/>
        </p:nvGrpSpPr>
        <p:grpSpPr>
          <a:xfrm>
            <a:off x="5491882" y="2941665"/>
            <a:ext cx="596812" cy="972325"/>
            <a:chOff x="488504" y="44624"/>
            <a:chExt cx="596812" cy="972325"/>
          </a:xfrm>
        </p:grpSpPr>
        <p:cxnSp>
          <p:nvCxnSpPr>
            <p:cNvPr id="190" name="Connecteur droit 189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Connecteur droit 190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2" name="Groupe 191"/>
          <p:cNvGrpSpPr/>
          <p:nvPr/>
        </p:nvGrpSpPr>
        <p:grpSpPr>
          <a:xfrm>
            <a:off x="6088694" y="2941665"/>
            <a:ext cx="596812" cy="972325"/>
            <a:chOff x="488504" y="44624"/>
            <a:chExt cx="596812" cy="972325"/>
          </a:xfrm>
        </p:grpSpPr>
        <p:cxnSp>
          <p:nvCxnSpPr>
            <p:cNvPr id="193" name="Connecteur droit 192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Connecteur droit 193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5" name="Groupe 194"/>
          <p:cNvGrpSpPr/>
          <p:nvPr/>
        </p:nvGrpSpPr>
        <p:grpSpPr>
          <a:xfrm>
            <a:off x="6685506" y="2941665"/>
            <a:ext cx="596812" cy="972325"/>
            <a:chOff x="488504" y="44624"/>
            <a:chExt cx="596812" cy="972325"/>
          </a:xfrm>
        </p:grpSpPr>
        <p:cxnSp>
          <p:nvCxnSpPr>
            <p:cNvPr id="196" name="Connecteur droit 195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Connecteur droit 196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8" name="Groupe 197"/>
          <p:cNvGrpSpPr/>
          <p:nvPr/>
        </p:nvGrpSpPr>
        <p:grpSpPr>
          <a:xfrm>
            <a:off x="7238449" y="2931224"/>
            <a:ext cx="596812" cy="972325"/>
            <a:chOff x="488504" y="44624"/>
            <a:chExt cx="596812" cy="972325"/>
          </a:xfrm>
        </p:grpSpPr>
        <p:cxnSp>
          <p:nvCxnSpPr>
            <p:cNvPr id="199" name="Connecteur droit 198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Connecteur droit 199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1" name="Groupe 200"/>
          <p:cNvGrpSpPr/>
          <p:nvPr/>
        </p:nvGrpSpPr>
        <p:grpSpPr>
          <a:xfrm>
            <a:off x="7835261" y="2931224"/>
            <a:ext cx="596812" cy="972325"/>
            <a:chOff x="488504" y="44624"/>
            <a:chExt cx="596812" cy="972325"/>
          </a:xfrm>
        </p:grpSpPr>
        <p:cxnSp>
          <p:nvCxnSpPr>
            <p:cNvPr id="202" name="Connecteur droit 201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Connecteur droit 202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4" name="Groupe 203"/>
          <p:cNvGrpSpPr/>
          <p:nvPr/>
        </p:nvGrpSpPr>
        <p:grpSpPr>
          <a:xfrm>
            <a:off x="8432073" y="2931224"/>
            <a:ext cx="596812" cy="972325"/>
            <a:chOff x="488504" y="44624"/>
            <a:chExt cx="596812" cy="972325"/>
          </a:xfrm>
        </p:grpSpPr>
        <p:cxnSp>
          <p:nvCxnSpPr>
            <p:cNvPr id="205" name="Connecteur droit 204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Connecteur droit 205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7" name="Groupe 206"/>
          <p:cNvGrpSpPr/>
          <p:nvPr/>
        </p:nvGrpSpPr>
        <p:grpSpPr>
          <a:xfrm>
            <a:off x="9028885" y="2947369"/>
            <a:ext cx="596812" cy="972325"/>
            <a:chOff x="488504" y="44624"/>
            <a:chExt cx="596812" cy="972325"/>
          </a:xfrm>
        </p:grpSpPr>
        <p:cxnSp>
          <p:nvCxnSpPr>
            <p:cNvPr id="208" name="Connecteur droit 207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Connecteur droit 208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0" name="Groupe 209"/>
          <p:cNvGrpSpPr/>
          <p:nvPr/>
        </p:nvGrpSpPr>
        <p:grpSpPr>
          <a:xfrm>
            <a:off x="230313" y="3903549"/>
            <a:ext cx="596812" cy="972325"/>
            <a:chOff x="488504" y="44624"/>
            <a:chExt cx="596812" cy="972325"/>
          </a:xfrm>
        </p:grpSpPr>
        <p:cxnSp>
          <p:nvCxnSpPr>
            <p:cNvPr id="211" name="Connecteur droit 210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Connecteur droit 211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3" name="Groupe 212"/>
          <p:cNvGrpSpPr/>
          <p:nvPr/>
        </p:nvGrpSpPr>
        <p:grpSpPr>
          <a:xfrm>
            <a:off x="827125" y="3903549"/>
            <a:ext cx="596812" cy="972325"/>
            <a:chOff x="488504" y="44624"/>
            <a:chExt cx="596812" cy="972325"/>
          </a:xfrm>
        </p:grpSpPr>
        <p:cxnSp>
          <p:nvCxnSpPr>
            <p:cNvPr id="214" name="Connecteur droit 213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Connecteur droit 214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6" name="Groupe 215"/>
          <p:cNvGrpSpPr/>
          <p:nvPr/>
        </p:nvGrpSpPr>
        <p:grpSpPr>
          <a:xfrm>
            <a:off x="1423937" y="3903549"/>
            <a:ext cx="596812" cy="972325"/>
            <a:chOff x="488504" y="44624"/>
            <a:chExt cx="596812" cy="972325"/>
          </a:xfrm>
        </p:grpSpPr>
        <p:cxnSp>
          <p:nvCxnSpPr>
            <p:cNvPr id="217" name="Connecteur droit 216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Connecteur droit 217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9" name="Groupe 218"/>
          <p:cNvGrpSpPr/>
          <p:nvPr/>
        </p:nvGrpSpPr>
        <p:grpSpPr>
          <a:xfrm>
            <a:off x="2015538" y="3903549"/>
            <a:ext cx="596812" cy="972325"/>
            <a:chOff x="488504" y="44624"/>
            <a:chExt cx="596812" cy="972325"/>
          </a:xfrm>
        </p:grpSpPr>
        <p:cxnSp>
          <p:nvCxnSpPr>
            <p:cNvPr id="220" name="Connecteur droit 219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Connecteur droit 220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2" name="Groupe 221"/>
          <p:cNvGrpSpPr/>
          <p:nvPr/>
        </p:nvGrpSpPr>
        <p:grpSpPr>
          <a:xfrm>
            <a:off x="2612350" y="3903549"/>
            <a:ext cx="596812" cy="972325"/>
            <a:chOff x="488504" y="44624"/>
            <a:chExt cx="596812" cy="972325"/>
          </a:xfrm>
        </p:grpSpPr>
        <p:cxnSp>
          <p:nvCxnSpPr>
            <p:cNvPr id="223" name="Connecteur droit 222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Connecteur droit 223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5" name="Groupe 224"/>
          <p:cNvGrpSpPr/>
          <p:nvPr/>
        </p:nvGrpSpPr>
        <p:grpSpPr>
          <a:xfrm>
            <a:off x="3209162" y="3903549"/>
            <a:ext cx="596812" cy="972325"/>
            <a:chOff x="488504" y="44624"/>
            <a:chExt cx="596812" cy="972325"/>
          </a:xfrm>
        </p:grpSpPr>
        <p:cxnSp>
          <p:nvCxnSpPr>
            <p:cNvPr id="226" name="Connecteur droit 225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Connecteur droit 226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8" name="Groupe 227"/>
          <p:cNvGrpSpPr/>
          <p:nvPr/>
        </p:nvGrpSpPr>
        <p:grpSpPr>
          <a:xfrm>
            <a:off x="3761559" y="3894056"/>
            <a:ext cx="596812" cy="972325"/>
            <a:chOff x="488504" y="44624"/>
            <a:chExt cx="596812" cy="972325"/>
          </a:xfrm>
        </p:grpSpPr>
        <p:cxnSp>
          <p:nvCxnSpPr>
            <p:cNvPr id="229" name="Connecteur droit 228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Connecteur droit 229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1" name="Groupe 230"/>
          <p:cNvGrpSpPr/>
          <p:nvPr/>
        </p:nvGrpSpPr>
        <p:grpSpPr>
          <a:xfrm>
            <a:off x="4358371" y="3894056"/>
            <a:ext cx="596812" cy="972325"/>
            <a:chOff x="488504" y="44624"/>
            <a:chExt cx="596812" cy="972325"/>
          </a:xfrm>
        </p:grpSpPr>
        <p:cxnSp>
          <p:nvCxnSpPr>
            <p:cNvPr id="232" name="Connecteur droit 231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Connecteur droit 232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4" name="Groupe 233"/>
          <p:cNvGrpSpPr/>
          <p:nvPr/>
        </p:nvGrpSpPr>
        <p:grpSpPr>
          <a:xfrm>
            <a:off x="4955183" y="3894056"/>
            <a:ext cx="596812" cy="972325"/>
            <a:chOff x="488504" y="44624"/>
            <a:chExt cx="596812" cy="972325"/>
          </a:xfrm>
        </p:grpSpPr>
        <p:cxnSp>
          <p:nvCxnSpPr>
            <p:cNvPr id="235" name="Connecteur droit 234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Connecteur droit 235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7" name="Groupe 236"/>
          <p:cNvGrpSpPr/>
          <p:nvPr/>
        </p:nvGrpSpPr>
        <p:grpSpPr>
          <a:xfrm>
            <a:off x="5499034" y="3903549"/>
            <a:ext cx="596812" cy="972325"/>
            <a:chOff x="488504" y="44624"/>
            <a:chExt cx="596812" cy="972325"/>
          </a:xfrm>
        </p:grpSpPr>
        <p:cxnSp>
          <p:nvCxnSpPr>
            <p:cNvPr id="238" name="Connecteur droit 237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Connecteur droit 238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0" name="Groupe 239"/>
          <p:cNvGrpSpPr/>
          <p:nvPr/>
        </p:nvGrpSpPr>
        <p:grpSpPr>
          <a:xfrm>
            <a:off x="6095846" y="3903549"/>
            <a:ext cx="596812" cy="972325"/>
            <a:chOff x="488504" y="44624"/>
            <a:chExt cx="596812" cy="972325"/>
          </a:xfrm>
        </p:grpSpPr>
        <p:cxnSp>
          <p:nvCxnSpPr>
            <p:cNvPr id="241" name="Connecteur droit 240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Connecteur droit 241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3" name="Groupe 242"/>
          <p:cNvGrpSpPr/>
          <p:nvPr/>
        </p:nvGrpSpPr>
        <p:grpSpPr>
          <a:xfrm>
            <a:off x="6692658" y="3903549"/>
            <a:ext cx="596812" cy="972325"/>
            <a:chOff x="488504" y="44624"/>
            <a:chExt cx="596812" cy="972325"/>
          </a:xfrm>
        </p:grpSpPr>
        <p:cxnSp>
          <p:nvCxnSpPr>
            <p:cNvPr id="244" name="Connecteur droit 243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Connecteur droit 244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6" name="Groupe 245"/>
          <p:cNvGrpSpPr/>
          <p:nvPr/>
        </p:nvGrpSpPr>
        <p:grpSpPr>
          <a:xfrm>
            <a:off x="7245601" y="3893108"/>
            <a:ext cx="596812" cy="972325"/>
            <a:chOff x="488504" y="44624"/>
            <a:chExt cx="596812" cy="972325"/>
          </a:xfrm>
        </p:grpSpPr>
        <p:cxnSp>
          <p:nvCxnSpPr>
            <p:cNvPr id="247" name="Connecteur droit 246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Connecteur droit 247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9" name="Groupe 248"/>
          <p:cNvGrpSpPr/>
          <p:nvPr/>
        </p:nvGrpSpPr>
        <p:grpSpPr>
          <a:xfrm>
            <a:off x="7842413" y="3893108"/>
            <a:ext cx="596812" cy="972325"/>
            <a:chOff x="488504" y="44624"/>
            <a:chExt cx="596812" cy="972325"/>
          </a:xfrm>
        </p:grpSpPr>
        <p:cxnSp>
          <p:nvCxnSpPr>
            <p:cNvPr id="250" name="Connecteur droit 249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Connecteur droit 250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2" name="Groupe 251"/>
          <p:cNvGrpSpPr/>
          <p:nvPr/>
        </p:nvGrpSpPr>
        <p:grpSpPr>
          <a:xfrm>
            <a:off x="8439225" y="3893108"/>
            <a:ext cx="596812" cy="972325"/>
            <a:chOff x="488504" y="44624"/>
            <a:chExt cx="596812" cy="972325"/>
          </a:xfrm>
        </p:grpSpPr>
        <p:cxnSp>
          <p:nvCxnSpPr>
            <p:cNvPr id="253" name="Connecteur droit 252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Connecteur droit 253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5" name="Groupe 254"/>
          <p:cNvGrpSpPr/>
          <p:nvPr/>
        </p:nvGrpSpPr>
        <p:grpSpPr>
          <a:xfrm>
            <a:off x="9036037" y="3909253"/>
            <a:ext cx="596812" cy="972325"/>
            <a:chOff x="488504" y="44624"/>
            <a:chExt cx="596812" cy="972325"/>
          </a:xfrm>
        </p:grpSpPr>
        <p:cxnSp>
          <p:nvCxnSpPr>
            <p:cNvPr id="256" name="Connecteur droit 255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Connecteur droit 256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8" name="Groupe 257"/>
          <p:cNvGrpSpPr/>
          <p:nvPr/>
        </p:nvGrpSpPr>
        <p:grpSpPr>
          <a:xfrm>
            <a:off x="230984" y="4879601"/>
            <a:ext cx="596812" cy="972325"/>
            <a:chOff x="488504" y="44624"/>
            <a:chExt cx="596812" cy="972325"/>
          </a:xfrm>
        </p:grpSpPr>
        <p:cxnSp>
          <p:nvCxnSpPr>
            <p:cNvPr id="259" name="Connecteur droit 258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Connecteur droit 259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1" name="Groupe 260"/>
          <p:cNvGrpSpPr/>
          <p:nvPr/>
        </p:nvGrpSpPr>
        <p:grpSpPr>
          <a:xfrm>
            <a:off x="827796" y="4879601"/>
            <a:ext cx="596812" cy="972325"/>
            <a:chOff x="488504" y="44624"/>
            <a:chExt cx="596812" cy="972325"/>
          </a:xfrm>
        </p:grpSpPr>
        <p:cxnSp>
          <p:nvCxnSpPr>
            <p:cNvPr id="262" name="Connecteur droit 261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Connecteur droit 262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4" name="Groupe 263"/>
          <p:cNvGrpSpPr/>
          <p:nvPr/>
        </p:nvGrpSpPr>
        <p:grpSpPr>
          <a:xfrm>
            <a:off x="1424608" y="4879601"/>
            <a:ext cx="596812" cy="972325"/>
            <a:chOff x="488504" y="44624"/>
            <a:chExt cx="596812" cy="972325"/>
          </a:xfrm>
        </p:grpSpPr>
        <p:cxnSp>
          <p:nvCxnSpPr>
            <p:cNvPr id="265" name="Connecteur droit 264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Connecteur droit 265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7" name="Groupe 266"/>
          <p:cNvGrpSpPr/>
          <p:nvPr/>
        </p:nvGrpSpPr>
        <p:grpSpPr>
          <a:xfrm>
            <a:off x="2016209" y="4879601"/>
            <a:ext cx="596812" cy="972325"/>
            <a:chOff x="488504" y="44624"/>
            <a:chExt cx="596812" cy="972325"/>
          </a:xfrm>
        </p:grpSpPr>
        <p:cxnSp>
          <p:nvCxnSpPr>
            <p:cNvPr id="268" name="Connecteur droit 267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Connecteur droit 268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0" name="Groupe 269"/>
          <p:cNvGrpSpPr/>
          <p:nvPr/>
        </p:nvGrpSpPr>
        <p:grpSpPr>
          <a:xfrm>
            <a:off x="2613021" y="4879601"/>
            <a:ext cx="596812" cy="972325"/>
            <a:chOff x="488504" y="44624"/>
            <a:chExt cx="596812" cy="972325"/>
          </a:xfrm>
        </p:grpSpPr>
        <p:cxnSp>
          <p:nvCxnSpPr>
            <p:cNvPr id="271" name="Connecteur droit 270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Connecteur droit 271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3" name="Groupe 272"/>
          <p:cNvGrpSpPr/>
          <p:nvPr/>
        </p:nvGrpSpPr>
        <p:grpSpPr>
          <a:xfrm>
            <a:off x="3209833" y="4879601"/>
            <a:ext cx="596812" cy="972325"/>
            <a:chOff x="488504" y="44624"/>
            <a:chExt cx="596812" cy="972325"/>
          </a:xfrm>
        </p:grpSpPr>
        <p:cxnSp>
          <p:nvCxnSpPr>
            <p:cNvPr id="274" name="Connecteur droit 273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Connecteur droit 274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6" name="Groupe 275"/>
          <p:cNvGrpSpPr/>
          <p:nvPr/>
        </p:nvGrpSpPr>
        <p:grpSpPr>
          <a:xfrm>
            <a:off x="3762230" y="4870108"/>
            <a:ext cx="596812" cy="972325"/>
            <a:chOff x="488504" y="44624"/>
            <a:chExt cx="596812" cy="972325"/>
          </a:xfrm>
        </p:grpSpPr>
        <p:cxnSp>
          <p:nvCxnSpPr>
            <p:cNvPr id="277" name="Connecteur droit 276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Connecteur droit 277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9" name="Groupe 278"/>
          <p:cNvGrpSpPr/>
          <p:nvPr/>
        </p:nvGrpSpPr>
        <p:grpSpPr>
          <a:xfrm>
            <a:off x="4359042" y="4870108"/>
            <a:ext cx="596812" cy="972325"/>
            <a:chOff x="488504" y="44624"/>
            <a:chExt cx="596812" cy="972325"/>
          </a:xfrm>
        </p:grpSpPr>
        <p:cxnSp>
          <p:nvCxnSpPr>
            <p:cNvPr id="280" name="Connecteur droit 279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Connecteur droit 280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2" name="Groupe 281"/>
          <p:cNvGrpSpPr/>
          <p:nvPr/>
        </p:nvGrpSpPr>
        <p:grpSpPr>
          <a:xfrm>
            <a:off x="4955854" y="4870108"/>
            <a:ext cx="596812" cy="972325"/>
            <a:chOff x="488504" y="44624"/>
            <a:chExt cx="596812" cy="972325"/>
          </a:xfrm>
        </p:grpSpPr>
        <p:cxnSp>
          <p:nvCxnSpPr>
            <p:cNvPr id="283" name="Connecteur droit 282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Connecteur droit 283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5" name="Groupe 284"/>
          <p:cNvGrpSpPr/>
          <p:nvPr/>
        </p:nvGrpSpPr>
        <p:grpSpPr>
          <a:xfrm>
            <a:off x="5499705" y="4879601"/>
            <a:ext cx="596812" cy="972325"/>
            <a:chOff x="488504" y="44624"/>
            <a:chExt cx="596812" cy="972325"/>
          </a:xfrm>
        </p:grpSpPr>
        <p:cxnSp>
          <p:nvCxnSpPr>
            <p:cNvPr id="286" name="Connecteur droit 285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Connecteur droit 286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8" name="Groupe 287"/>
          <p:cNvGrpSpPr/>
          <p:nvPr/>
        </p:nvGrpSpPr>
        <p:grpSpPr>
          <a:xfrm>
            <a:off x="6096517" y="4879601"/>
            <a:ext cx="596812" cy="972325"/>
            <a:chOff x="488504" y="44624"/>
            <a:chExt cx="596812" cy="972325"/>
          </a:xfrm>
        </p:grpSpPr>
        <p:cxnSp>
          <p:nvCxnSpPr>
            <p:cNvPr id="289" name="Connecteur droit 288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Connecteur droit 289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1" name="Groupe 290"/>
          <p:cNvGrpSpPr/>
          <p:nvPr/>
        </p:nvGrpSpPr>
        <p:grpSpPr>
          <a:xfrm>
            <a:off x="6693329" y="4879601"/>
            <a:ext cx="596812" cy="972325"/>
            <a:chOff x="488504" y="44624"/>
            <a:chExt cx="596812" cy="972325"/>
          </a:xfrm>
        </p:grpSpPr>
        <p:cxnSp>
          <p:nvCxnSpPr>
            <p:cNvPr id="292" name="Connecteur droit 291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Connecteur droit 292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4" name="Groupe 293"/>
          <p:cNvGrpSpPr/>
          <p:nvPr/>
        </p:nvGrpSpPr>
        <p:grpSpPr>
          <a:xfrm>
            <a:off x="7246272" y="4869160"/>
            <a:ext cx="596812" cy="972325"/>
            <a:chOff x="488504" y="44624"/>
            <a:chExt cx="596812" cy="972325"/>
          </a:xfrm>
        </p:grpSpPr>
        <p:cxnSp>
          <p:nvCxnSpPr>
            <p:cNvPr id="295" name="Connecteur droit 294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Connecteur droit 295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7" name="Groupe 296"/>
          <p:cNvGrpSpPr/>
          <p:nvPr/>
        </p:nvGrpSpPr>
        <p:grpSpPr>
          <a:xfrm>
            <a:off x="7843084" y="4869160"/>
            <a:ext cx="596812" cy="972325"/>
            <a:chOff x="488504" y="44624"/>
            <a:chExt cx="596812" cy="972325"/>
          </a:xfrm>
        </p:grpSpPr>
        <p:cxnSp>
          <p:nvCxnSpPr>
            <p:cNvPr id="298" name="Connecteur droit 297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Connecteur droit 298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0" name="Groupe 299"/>
          <p:cNvGrpSpPr/>
          <p:nvPr/>
        </p:nvGrpSpPr>
        <p:grpSpPr>
          <a:xfrm>
            <a:off x="8439896" y="4869160"/>
            <a:ext cx="596812" cy="972325"/>
            <a:chOff x="488504" y="44624"/>
            <a:chExt cx="596812" cy="972325"/>
          </a:xfrm>
        </p:grpSpPr>
        <p:cxnSp>
          <p:nvCxnSpPr>
            <p:cNvPr id="301" name="Connecteur droit 300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Connecteur droit 301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3" name="Groupe 302"/>
          <p:cNvGrpSpPr/>
          <p:nvPr/>
        </p:nvGrpSpPr>
        <p:grpSpPr>
          <a:xfrm>
            <a:off x="9036708" y="4885305"/>
            <a:ext cx="596812" cy="972325"/>
            <a:chOff x="488504" y="44624"/>
            <a:chExt cx="596812" cy="972325"/>
          </a:xfrm>
        </p:grpSpPr>
        <p:cxnSp>
          <p:nvCxnSpPr>
            <p:cNvPr id="304" name="Connecteur droit 303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Connecteur droit 304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6" name="Groupe 305"/>
          <p:cNvGrpSpPr/>
          <p:nvPr/>
        </p:nvGrpSpPr>
        <p:grpSpPr>
          <a:xfrm>
            <a:off x="238136" y="5841485"/>
            <a:ext cx="596812" cy="972325"/>
            <a:chOff x="488504" y="44624"/>
            <a:chExt cx="596812" cy="972325"/>
          </a:xfrm>
        </p:grpSpPr>
        <p:cxnSp>
          <p:nvCxnSpPr>
            <p:cNvPr id="307" name="Connecteur droit 306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Connecteur droit 307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9" name="Groupe 308"/>
          <p:cNvGrpSpPr/>
          <p:nvPr/>
        </p:nvGrpSpPr>
        <p:grpSpPr>
          <a:xfrm>
            <a:off x="834948" y="5841485"/>
            <a:ext cx="596812" cy="972325"/>
            <a:chOff x="488504" y="44624"/>
            <a:chExt cx="596812" cy="972325"/>
          </a:xfrm>
        </p:grpSpPr>
        <p:cxnSp>
          <p:nvCxnSpPr>
            <p:cNvPr id="310" name="Connecteur droit 309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Connecteur droit 310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2" name="Groupe 311"/>
          <p:cNvGrpSpPr/>
          <p:nvPr/>
        </p:nvGrpSpPr>
        <p:grpSpPr>
          <a:xfrm>
            <a:off x="1431760" y="5841485"/>
            <a:ext cx="596812" cy="972325"/>
            <a:chOff x="488504" y="44624"/>
            <a:chExt cx="596812" cy="972325"/>
          </a:xfrm>
        </p:grpSpPr>
        <p:cxnSp>
          <p:nvCxnSpPr>
            <p:cNvPr id="313" name="Connecteur droit 312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Connecteur droit 313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5" name="Groupe 314"/>
          <p:cNvGrpSpPr/>
          <p:nvPr/>
        </p:nvGrpSpPr>
        <p:grpSpPr>
          <a:xfrm>
            <a:off x="2023361" y="5841485"/>
            <a:ext cx="596812" cy="972325"/>
            <a:chOff x="488504" y="44624"/>
            <a:chExt cx="596812" cy="972325"/>
          </a:xfrm>
        </p:grpSpPr>
        <p:cxnSp>
          <p:nvCxnSpPr>
            <p:cNvPr id="316" name="Connecteur droit 315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Connecteur droit 316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8" name="Groupe 317"/>
          <p:cNvGrpSpPr/>
          <p:nvPr/>
        </p:nvGrpSpPr>
        <p:grpSpPr>
          <a:xfrm>
            <a:off x="2620173" y="5841485"/>
            <a:ext cx="596812" cy="972325"/>
            <a:chOff x="488504" y="44624"/>
            <a:chExt cx="596812" cy="972325"/>
          </a:xfrm>
        </p:grpSpPr>
        <p:cxnSp>
          <p:nvCxnSpPr>
            <p:cNvPr id="319" name="Connecteur droit 318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Connecteur droit 319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1" name="Groupe 320"/>
          <p:cNvGrpSpPr/>
          <p:nvPr/>
        </p:nvGrpSpPr>
        <p:grpSpPr>
          <a:xfrm>
            <a:off x="3216985" y="5841485"/>
            <a:ext cx="596812" cy="972325"/>
            <a:chOff x="488504" y="44624"/>
            <a:chExt cx="596812" cy="972325"/>
          </a:xfrm>
        </p:grpSpPr>
        <p:cxnSp>
          <p:nvCxnSpPr>
            <p:cNvPr id="322" name="Connecteur droit 321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Connecteur droit 322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4" name="Groupe 323"/>
          <p:cNvGrpSpPr/>
          <p:nvPr/>
        </p:nvGrpSpPr>
        <p:grpSpPr>
          <a:xfrm>
            <a:off x="3769382" y="5831992"/>
            <a:ext cx="596812" cy="972325"/>
            <a:chOff x="488504" y="44624"/>
            <a:chExt cx="596812" cy="972325"/>
          </a:xfrm>
        </p:grpSpPr>
        <p:cxnSp>
          <p:nvCxnSpPr>
            <p:cNvPr id="325" name="Connecteur droit 324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Connecteur droit 325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7" name="Groupe 326"/>
          <p:cNvGrpSpPr/>
          <p:nvPr/>
        </p:nvGrpSpPr>
        <p:grpSpPr>
          <a:xfrm>
            <a:off x="4366194" y="5831992"/>
            <a:ext cx="596812" cy="972325"/>
            <a:chOff x="488504" y="44624"/>
            <a:chExt cx="596812" cy="972325"/>
          </a:xfrm>
        </p:grpSpPr>
        <p:cxnSp>
          <p:nvCxnSpPr>
            <p:cNvPr id="328" name="Connecteur droit 327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Connecteur droit 328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0" name="Groupe 329"/>
          <p:cNvGrpSpPr/>
          <p:nvPr/>
        </p:nvGrpSpPr>
        <p:grpSpPr>
          <a:xfrm>
            <a:off x="4963006" y="5831992"/>
            <a:ext cx="596812" cy="972325"/>
            <a:chOff x="488504" y="44624"/>
            <a:chExt cx="596812" cy="972325"/>
          </a:xfrm>
        </p:grpSpPr>
        <p:cxnSp>
          <p:nvCxnSpPr>
            <p:cNvPr id="331" name="Connecteur droit 330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Connecteur droit 331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3" name="Groupe 332"/>
          <p:cNvGrpSpPr/>
          <p:nvPr/>
        </p:nvGrpSpPr>
        <p:grpSpPr>
          <a:xfrm>
            <a:off x="5506857" y="5841485"/>
            <a:ext cx="596812" cy="972325"/>
            <a:chOff x="488504" y="44624"/>
            <a:chExt cx="596812" cy="972325"/>
          </a:xfrm>
        </p:grpSpPr>
        <p:cxnSp>
          <p:nvCxnSpPr>
            <p:cNvPr id="334" name="Connecteur droit 333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Connecteur droit 334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6" name="Groupe 335"/>
          <p:cNvGrpSpPr/>
          <p:nvPr/>
        </p:nvGrpSpPr>
        <p:grpSpPr>
          <a:xfrm>
            <a:off x="6103669" y="5841485"/>
            <a:ext cx="596812" cy="972325"/>
            <a:chOff x="488504" y="44624"/>
            <a:chExt cx="596812" cy="972325"/>
          </a:xfrm>
        </p:grpSpPr>
        <p:cxnSp>
          <p:nvCxnSpPr>
            <p:cNvPr id="337" name="Connecteur droit 336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Connecteur droit 337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9" name="Groupe 338"/>
          <p:cNvGrpSpPr/>
          <p:nvPr/>
        </p:nvGrpSpPr>
        <p:grpSpPr>
          <a:xfrm>
            <a:off x="6700481" y="5841485"/>
            <a:ext cx="596812" cy="972325"/>
            <a:chOff x="488504" y="44624"/>
            <a:chExt cx="596812" cy="972325"/>
          </a:xfrm>
        </p:grpSpPr>
        <p:cxnSp>
          <p:nvCxnSpPr>
            <p:cNvPr id="340" name="Connecteur droit 339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Connecteur droit 340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2" name="Groupe 341"/>
          <p:cNvGrpSpPr/>
          <p:nvPr/>
        </p:nvGrpSpPr>
        <p:grpSpPr>
          <a:xfrm>
            <a:off x="7253424" y="5831044"/>
            <a:ext cx="596812" cy="972325"/>
            <a:chOff x="488504" y="44624"/>
            <a:chExt cx="596812" cy="972325"/>
          </a:xfrm>
        </p:grpSpPr>
        <p:cxnSp>
          <p:nvCxnSpPr>
            <p:cNvPr id="343" name="Connecteur droit 342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Connecteur droit 343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5" name="Groupe 344"/>
          <p:cNvGrpSpPr/>
          <p:nvPr/>
        </p:nvGrpSpPr>
        <p:grpSpPr>
          <a:xfrm>
            <a:off x="7850236" y="5831044"/>
            <a:ext cx="596812" cy="972325"/>
            <a:chOff x="488504" y="44624"/>
            <a:chExt cx="596812" cy="972325"/>
          </a:xfrm>
        </p:grpSpPr>
        <p:cxnSp>
          <p:nvCxnSpPr>
            <p:cNvPr id="346" name="Connecteur droit 345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Connecteur droit 346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8" name="Groupe 347"/>
          <p:cNvGrpSpPr/>
          <p:nvPr/>
        </p:nvGrpSpPr>
        <p:grpSpPr>
          <a:xfrm>
            <a:off x="8447048" y="5831044"/>
            <a:ext cx="596812" cy="972325"/>
            <a:chOff x="488504" y="44624"/>
            <a:chExt cx="596812" cy="972325"/>
          </a:xfrm>
        </p:grpSpPr>
        <p:cxnSp>
          <p:nvCxnSpPr>
            <p:cNvPr id="349" name="Connecteur droit 348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Connecteur droit 349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1" name="Groupe 350"/>
          <p:cNvGrpSpPr/>
          <p:nvPr/>
        </p:nvGrpSpPr>
        <p:grpSpPr>
          <a:xfrm>
            <a:off x="9043860" y="5847189"/>
            <a:ext cx="596812" cy="972325"/>
            <a:chOff x="488504" y="44624"/>
            <a:chExt cx="596812" cy="972325"/>
          </a:xfrm>
        </p:grpSpPr>
        <p:cxnSp>
          <p:nvCxnSpPr>
            <p:cNvPr id="352" name="Connecteur droit 351"/>
            <p:cNvCxnSpPr/>
            <p:nvPr/>
          </p:nvCxnSpPr>
          <p:spPr>
            <a:xfrm>
              <a:off x="488504" y="44624"/>
              <a:ext cx="596812" cy="4852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Connecteur droit 352"/>
            <p:cNvCxnSpPr/>
            <p:nvPr/>
          </p:nvCxnSpPr>
          <p:spPr>
            <a:xfrm flipV="1">
              <a:off x="495656" y="521294"/>
              <a:ext cx="589660" cy="49565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6801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427864"/>
              </p:ext>
            </p:extLst>
          </p:nvPr>
        </p:nvGraphicFramePr>
        <p:xfrm>
          <a:off x="77193" y="84232"/>
          <a:ext cx="9772352" cy="672914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43088"/>
                <a:gridCol w="2443088"/>
                <a:gridCol w="2443088"/>
                <a:gridCol w="2443088"/>
              </a:tblGrid>
              <a:tr h="224304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43048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4304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22" name="Groupe 21"/>
          <p:cNvGrpSpPr/>
          <p:nvPr/>
        </p:nvGrpSpPr>
        <p:grpSpPr>
          <a:xfrm>
            <a:off x="370093" y="213652"/>
            <a:ext cx="1990619" cy="1980000"/>
            <a:chOff x="370093" y="213652"/>
            <a:chExt cx="1990619" cy="1980000"/>
          </a:xfrm>
        </p:grpSpPr>
        <p:cxnSp>
          <p:nvCxnSpPr>
            <p:cNvPr id="6" name="Connecteur droit 5"/>
            <p:cNvCxnSpPr/>
            <p:nvPr/>
          </p:nvCxnSpPr>
          <p:spPr>
            <a:xfrm>
              <a:off x="370093" y="230744"/>
              <a:ext cx="19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/>
            <p:nvPr/>
          </p:nvCxnSpPr>
          <p:spPr>
            <a:xfrm>
              <a:off x="2360712" y="213652"/>
              <a:ext cx="0" cy="198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/>
            <p:nvPr/>
          </p:nvCxnSpPr>
          <p:spPr>
            <a:xfrm>
              <a:off x="380712" y="2187772"/>
              <a:ext cx="19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/>
            <p:cNvCxnSpPr/>
            <p:nvPr/>
          </p:nvCxnSpPr>
          <p:spPr>
            <a:xfrm>
              <a:off x="379287" y="224864"/>
              <a:ext cx="0" cy="162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>
              <a:off x="396379" y="1817852"/>
              <a:ext cx="162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>
              <a:off x="2000672" y="567732"/>
              <a:ext cx="0" cy="126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/>
            <p:cNvCxnSpPr/>
            <p:nvPr/>
          </p:nvCxnSpPr>
          <p:spPr>
            <a:xfrm>
              <a:off x="730093" y="580997"/>
              <a:ext cx="126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/>
            <p:cNvCxnSpPr/>
            <p:nvPr/>
          </p:nvCxnSpPr>
          <p:spPr>
            <a:xfrm>
              <a:off x="730093" y="567732"/>
              <a:ext cx="0" cy="90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>
              <a:off x="730093" y="1449099"/>
              <a:ext cx="90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>
              <a:off x="1630093" y="958109"/>
              <a:ext cx="0" cy="54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/>
            <p:cNvCxnSpPr/>
            <p:nvPr/>
          </p:nvCxnSpPr>
          <p:spPr>
            <a:xfrm>
              <a:off x="1100632" y="975201"/>
              <a:ext cx="54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/>
            <p:cNvCxnSpPr/>
            <p:nvPr/>
          </p:nvCxnSpPr>
          <p:spPr>
            <a:xfrm>
              <a:off x="1105600" y="958109"/>
              <a:ext cx="0" cy="18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>
              <a:off x="1090093" y="1138109"/>
              <a:ext cx="1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e 22"/>
          <p:cNvGrpSpPr/>
          <p:nvPr/>
        </p:nvGrpSpPr>
        <p:grpSpPr>
          <a:xfrm>
            <a:off x="2720752" y="238109"/>
            <a:ext cx="1990619" cy="1980000"/>
            <a:chOff x="370093" y="213652"/>
            <a:chExt cx="1990619" cy="1980000"/>
          </a:xfrm>
        </p:grpSpPr>
        <p:cxnSp>
          <p:nvCxnSpPr>
            <p:cNvPr id="24" name="Connecteur droit 23"/>
            <p:cNvCxnSpPr/>
            <p:nvPr/>
          </p:nvCxnSpPr>
          <p:spPr>
            <a:xfrm>
              <a:off x="370093" y="230744"/>
              <a:ext cx="19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/>
            <p:nvPr/>
          </p:nvCxnSpPr>
          <p:spPr>
            <a:xfrm>
              <a:off x="2360712" y="213652"/>
              <a:ext cx="0" cy="198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/>
            <p:nvPr/>
          </p:nvCxnSpPr>
          <p:spPr>
            <a:xfrm>
              <a:off x="380712" y="2187772"/>
              <a:ext cx="19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/>
            <p:nvPr/>
          </p:nvCxnSpPr>
          <p:spPr>
            <a:xfrm>
              <a:off x="379287" y="224864"/>
              <a:ext cx="0" cy="162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>
              <a:off x="396379" y="1817852"/>
              <a:ext cx="162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/>
            <p:nvPr/>
          </p:nvCxnSpPr>
          <p:spPr>
            <a:xfrm>
              <a:off x="2000672" y="567732"/>
              <a:ext cx="0" cy="126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>
              <a:off x="730093" y="580997"/>
              <a:ext cx="126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/>
            <p:cNvCxnSpPr/>
            <p:nvPr/>
          </p:nvCxnSpPr>
          <p:spPr>
            <a:xfrm>
              <a:off x="730093" y="567732"/>
              <a:ext cx="0" cy="90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/>
            <p:nvPr/>
          </p:nvCxnSpPr>
          <p:spPr>
            <a:xfrm>
              <a:off x="730093" y="1449099"/>
              <a:ext cx="90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/>
            <p:nvPr/>
          </p:nvCxnSpPr>
          <p:spPr>
            <a:xfrm>
              <a:off x="1630093" y="958109"/>
              <a:ext cx="0" cy="54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>
              <a:off x="1100632" y="975201"/>
              <a:ext cx="54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/>
            <p:nvPr/>
          </p:nvCxnSpPr>
          <p:spPr>
            <a:xfrm>
              <a:off x="1105600" y="958109"/>
              <a:ext cx="0" cy="18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/>
            <p:nvPr/>
          </p:nvCxnSpPr>
          <p:spPr>
            <a:xfrm>
              <a:off x="1090093" y="1138109"/>
              <a:ext cx="1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e 36"/>
          <p:cNvGrpSpPr/>
          <p:nvPr/>
        </p:nvGrpSpPr>
        <p:grpSpPr>
          <a:xfrm>
            <a:off x="5241032" y="238109"/>
            <a:ext cx="1990619" cy="1980000"/>
            <a:chOff x="370093" y="213652"/>
            <a:chExt cx="1990619" cy="1980000"/>
          </a:xfrm>
        </p:grpSpPr>
        <p:cxnSp>
          <p:nvCxnSpPr>
            <p:cNvPr id="38" name="Connecteur droit 37"/>
            <p:cNvCxnSpPr/>
            <p:nvPr/>
          </p:nvCxnSpPr>
          <p:spPr>
            <a:xfrm>
              <a:off x="370093" y="230744"/>
              <a:ext cx="19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38"/>
            <p:cNvCxnSpPr/>
            <p:nvPr/>
          </p:nvCxnSpPr>
          <p:spPr>
            <a:xfrm>
              <a:off x="2360712" y="213652"/>
              <a:ext cx="0" cy="198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/>
            <p:cNvCxnSpPr/>
            <p:nvPr/>
          </p:nvCxnSpPr>
          <p:spPr>
            <a:xfrm>
              <a:off x="380712" y="2187772"/>
              <a:ext cx="19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/>
            <p:cNvCxnSpPr/>
            <p:nvPr/>
          </p:nvCxnSpPr>
          <p:spPr>
            <a:xfrm>
              <a:off x="379287" y="224864"/>
              <a:ext cx="0" cy="162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41"/>
            <p:cNvCxnSpPr/>
            <p:nvPr/>
          </p:nvCxnSpPr>
          <p:spPr>
            <a:xfrm>
              <a:off x="396379" y="1817852"/>
              <a:ext cx="162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/>
            <p:cNvCxnSpPr/>
            <p:nvPr/>
          </p:nvCxnSpPr>
          <p:spPr>
            <a:xfrm>
              <a:off x="2000672" y="567732"/>
              <a:ext cx="0" cy="126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43"/>
            <p:cNvCxnSpPr/>
            <p:nvPr/>
          </p:nvCxnSpPr>
          <p:spPr>
            <a:xfrm>
              <a:off x="730093" y="580997"/>
              <a:ext cx="126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44"/>
            <p:cNvCxnSpPr/>
            <p:nvPr/>
          </p:nvCxnSpPr>
          <p:spPr>
            <a:xfrm>
              <a:off x="730093" y="567732"/>
              <a:ext cx="0" cy="90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45"/>
            <p:cNvCxnSpPr/>
            <p:nvPr/>
          </p:nvCxnSpPr>
          <p:spPr>
            <a:xfrm>
              <a:off x="730093" y="1449099"/>
              <a:ext cx="90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/>
            <p:cNvCxnSpPr/>
            <p:nvPr/>
          </p:nvCxnSpPr>
          <p:spPr>
            <a:xfrm>
              <a:off x="1630093" y="958109"/>
              <a:ext cx="0" cy="54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/>
            <p:cNvCxnSpPr/>
            <p:nvPr/>
          </p:nvCxnSpPr>
          <p:spPr>
            <a:xfrm>
              <a:off x="1100632" y="975201"/>
              <a:ext cx="54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cteur droit 48"/>
            <p:cNvCxnSpPr/>
            <p:nvPr/>
          </p:nvCxnSpPr>
          <p:spPr>
            <a:xfrm>
              <a:off x="1105600" y="958109"/>
              <a:ext cx="0" cy="18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/>
            <p:cNvCxnSpPr/>
            <p:nvPr/>
          </p:nvCxnSpPr>
          <p:spPr>
            <a:xfrm>
              <a:off x="1090093" y="1138109"/>
              <a:ext cx="1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e 50"/>
          <p:cNvGrpSpPr/>
          <p:nvPr/>
        </p:nvGrpSpPr>
        <p:grpSpPr>
          <a:xfrm>
            <a:off x="7617296" y="230744"/>
            <a:ext cx="1990619" cy="1980000"/>
            <a:chOff x="370093" y="213652"/>
            <a:chExt cx="1990619" cy="1980000"/>
          </a:xfrm>
        </p:grpSpPr>
        <p:cxnSp>
          <p:nvCxnSpPr>
            <p:cNvPr id="52" name="Connecteur droit 51"/>
            <p:cNvCxnSpPr/>
            <p:nvPr/>
          </p:nvCxnSpPr>
          <p:spPr>
            <a:xfrm>
              <a:off x="370093" y="230744"/>
              <a:ext cx="19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/>
            <p:nvPr/>
          </p:nvCxnSpPr>
          <p:spPr>
            <a:xfrm>
              <a:off x="2360712" y="213652"/>
              <a:ext cx="0" cy="198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/>
            <p:nvPr/>
          </p:nvCxnSpPr>
          <p:spPr>
            <a:xfrm>
              <a:off x="380712" y="2187772"/>
              <a:ext cx="19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/>
            <p:cNvCxnSpPr/>
            <p:nvPr/>
          </p:nvCxnSpPr>
          <p:spPr>
            <a:xfrm>
              <a:off x="379287" y="224864"/>
              <a:ext cx="0" cy="162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55"/>
            <p:cNvCxnSpPr/>
            <p:nvPr/>
          </p:nvCxnSpPr>
          <p:spPr>
            <a:xfrm>
              <a:off x="396379" y="1817852"/>
              <a:ext cx="162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cteur droit 56"/>
            <p:cNvCxnSpPr/>
            <p:nvPr/>
          </p:nvCxnSpPr>
          <p:spPr>
            <a:xfrm>
              <a:off x="2000672" y="567732"/>
              <a:ext cx="0" cy="126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57"/>
            <p:cNvCxnSpPr/>
            <p:nvPr/>
          </p:nvCxnSpPr>
          <p:spPr>
            <a:xfrm>
              <a:off x="730093" y="580997"/>
              <a:ext cx="126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58"/>
            <p:cNvCxnSpPr/>
            <p:nvPr/>
          </p:nvCxnSpPr>
          <p:spPr>
            <a:xfrm>
              <a:off x="730093" y="567732"/>
              <a:ext cx="0" cy="90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59"/>
            <p:cNvCxnSpPr/>
            <p:nvPr/>
          </p:nvCxnSpPr>
          <p:spPr>
            <a:xfrm>
              <a:off x="730093" y="1449099"/>
              <a:ext cx="90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droit 60"/>
            <p:cNvCxnSpPr/>
            <p:nvPr/>
          </p:nvCxnSpPr>
          <p:spPr>
            <a:xfrm>
              <a:off x="1630093" y="958109"/>
              <a:ext cx="0" cy="54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61"/>
            <p:cNvCxnSpPr/>
            <p:nvPr/>
          </p:nvCxnSpPr>
          <p:spPr>
            <a:xfrm>
              <a:off x="1100632" y="975201"/>
              <a:ext cx="54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62"/>
            <p:cNvCxnSpPr/>
            <p:nvPr/>
          </p:nvCxnSpPr>
          <p:spPr>
            <a:xfrm>
              <a:off x="1105600" y="958109"/>
              <a:ext cx="0" cy="18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droit 63"/>
            <p:cNvCxnSpPr/>
            <p:nvPr/>
          </p:nvCxnSpPr>
          <p:spPr>
            <a:xfrm>
              <a:off x="1090093" y="1138109"/>
              <a:ext cx="1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1" name="Groupe 120"/>
          <p:cNvGrpSpPr/>
          <p:nvPr/>
        </p:nvGrpSpPr>
        <p:grpSpPr>
          <a:xfrm>
            <a:off x="370093" y="2468439"/>
            <a:ext cx="1990619" cy="1980000"/>
            <a:chOff x="370093" y="213652"/>
            <a:chExt cx="1990619" cy="1980000"/>
          </a:xfrm>
        </p:grpSpPr>
        <p:cxnSp>
          <p:nvCxnSpPr>
            <p:cNvPr id="122" name="Connecteur droit 121"/>
            <p:cNvCxnSpPr/>
            <p:nvPr/>
          </p:nvCxnSpPr>
          <p:spPr>
            <a:xfrm>
              <a:off x="370093" y="230744"/>
              <a:ext cx="19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onnecteur droit 122"/>
            <p:cNvCxnSpPr/>
            <p:nvPr/>
          </p:nvCxnSpPr>
          <p:spPr>
            <a:xfrm>
              <a:off x="2360712" y="213652"/>
              <a:ext cx="0" cy="198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onnecteur droit 123"/>
            <p:cNvCxnSpPr/>
            <p:nvPr/>
          </p:nvCxnSpPr>
          <p:spPr>
            <a:xfrm>
              <a:off x="380712" y="2187772"/>
              <a:ext cx="19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Connecteur droit 124"/>
            <p:cNvCxnSpPr/>
            <p:nvPr/>
          </p:nvCxnSpPr>
          <p:spPr>
            <a:xfrm>
              <a:off x="379287" y="224864"/>
              <a:ext cx="0" cy="162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necteur droit 125"/>
            <p:cNvCxnSpPr/>
            <p:nvPr/>
          </p:nvCxnSpPr>
          <p:spPr>
            <a:xfrm>
              <a:off x="396379" y="1817852"/>
              <a:ext cx="162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necteur droit 126"/>
            <p:cNvCxnSpPr/>
            <p:nvPr/>
          </p:nvCxnSpPr>
          <p:spPr>
            <a:xfrm>
              <a:off x="2000672" y="567732"/>
              <a:ext cx="0" cy="126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Connecteur droit 127"/>
            <p:cNvCxnSpPr/>
            <p:nvPr/>
          </p:nvCxnSpPr>
          <p:spPr>
            <a:xfrm>
              <a:off x="730093" y="580997"/>
              <a:ext cx="126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Connecteur droit 128"/>
            <p:cNvCxnSpPr/>
            <p:nvPr/>
          </p:nvCxnSpPr>
          <p:spPr>
            <a:xfrm>
              <a:off x="730093" y="567732"/>
              <a:ext cx="0" cy="90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Connecteur droit 129"/>
            <p:cNvCxnSpPr/>
            <p:nvPr/>
          </p:nvCxnSpPr>
          <p:spPr>
            <a:xfrm>
              <a:off x="730093" y="1449099"/>
              <a:ext cx="90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Connecteur droit 130"/>
            <p:cNvCxnSpPr/>
            <p:nvPr/>
          </p:nvCxnSpPr>
          <p:spPr>
            <a:xfrm>
              <a:off x="1630093" y="958109"/>
              <a:ext cx="0" cy="54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Connecteur droit 131"/>
            <p:cNvCxnSpPr/>
            <p:nvPr/>
          </p:nvCxnSpPr>
          <p:spPr>
            <a:xfrm>
              <a:off x="1100632" y="975201"/>
              <a:ext cx="54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Connecteur droit 132"/>
            <p:cNvCxnSpPr/>
            <p:nvPr/>
          </p:nvCxnSpPr>
          <p:spPr>
            <a:xfrm>
              <a:off x="1105600" y="958109"/>
              <a:ext cx="0" cy="18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Connecteur droit 133"/>
            <p:cNvCxnSpPr/>
            <p:nvPr/>
          </p:nvCxnSpPr>
          <p:spPr>
            <a:xfrm>
              <a:off x="1090093" y="1138109"/>
              <a:ext cx="1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Groupe 134"/>
          <p:cNvGrpSpPr/>
          <p:nvPr/>
        </p:nvGrpSpPr>
        <p:grpSpPr>
          <a:xfrm>
            <a:off x="2720752" y="2492896"/>
            <a:ext cx="1990619" cy="1980000"/>
            <a:chOff x="370093" y="213652"/>
            <a:chExt cx="1990619" cy="1980000"/>
          </a:xfrm>
        </p:grpSpPr>
        <p:cxnSp>
          <p:nvCxnSpPr>
            <p:cNvPr id="136" name="Connecteur droit 135"/>
            <p:cNvCxnSpPr/>
            <p:nvPr/>
          </p:nvCxnSpPr>
          <p:spPr>
            <a:xfrm>
              <a:off x="370093" y="230744"/>
              <a:ext cx="19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Connecteur droit 136"/>
            <p:cNvCxnSpPr/>
            <p:nvPr/>
          </p:nvCxnSpPr>
          <p:spPr>
            <a:xfrm>
              <a:off x="2360712" y="213652"/>
              <a:ext cx="0" cy="198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Connecteur droit 137"/>
            <p:cNvCxnSpPr/>
            <p:nvPr/>
          </p:nvCxnSpPr>
          <p:spPr>
            <a:xfrm>
              <a:off x="380712" y="2187772"/>
              <a:ext cx="19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Connecteur droit 138"/>
            <p:cNvCxnSpPr/>
            <p:nvPr/>
          </p:nvCxnSpPr>
          <p:spPr>
            <a:xfrm>
              <a:off x="379287" y="224864"/>
              <a:ext cx="0" cy="162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Connecteur droit 139"/>
            <p:cNvCxnSpPr/>
            <p:nvPr/>
          </p:nvCxnSpPr>
          <p:spPr>
            <a:xfrm>
              <a:off x="396379" y="1817852"/>
              <a:ext cx="162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Connecteur droit 140"/>
            <p:cNvCxnSpPr/>
            <p:nvPr/>
          </p:nvCxnSpPr>
          <p:spPr>
            <a:xfrm>
              <a:off x="2000672" y="567732"/>
              <a:ext cx="0" cy="126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Connecteur droit 141"/>
            <p:cNvCxnSpPr/>
            <p:nvPr/>
          </p:nvCxnSpPr>
          <p:spPr>
            <a:xfrm>
              <a:off x="730093" y="580997"/>
              <a:ext cx="126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Connecteur droit 142"/>
            <p:cNvCxnSpPr/>
            <p:nvPr/>
          </p:nvCxnSpPr>
          <p:spPr>
            <a:xfrm>
              <a:off x="730093" y="567732"/>
              <a:ext cx="0" cy="90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Connecteur droit 143"/>
            <p:cNvCxnSpPr/>
            <p:nvPr/>
          </p:nvCxnSpPr>
          <p:spPr>
            <a:xfrm>
              <a:off x="730093" y="1449099"/>
              <a:ext cx="90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Connecteur droit 144"/>
            <p:cNvCxnSpPr/>
            <p:nvPr/>
          </p:nvCxnSpPr>
          <p:spPr>
            <a:xfrm>
              <a:off x="1630093" y="958109"/>
              <a:ext cx="0" cy="54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Connecteur droit 145"/>
            <p:cNvCxnSpPr/>
            <p:nvPr/>
          </p:nvCxnSpPr>
          <p:spPr>
            <a:xfrm>
              <a:off x="1100632" y="975201"/>
              <a:ext cx="54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Connecteur droit 146"/>
            <p:cNvCxnSpPr/>
            <p:nvPr/>
          </p:nvCxnSpPr>
          <p:spPr>
            <a:xfrm>
              <a:off x="1105600" y="958109"/>
              <a:ext cx="0" cy="18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Connecteur droit 147"/>
            <p:cNvCxnSpPr/>
            <p:nvPr/>
          </p:nvCxnSpPr>
          <p:spPr>
            <a:xfrm>
              <a:off x="1090093" y="1138109"/>
              <a:ext cx="1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9" name="Groupe 148"/>
          <p:cNvGrpSpPr/>
          <p:nvPr/>
        </p:nvGrpSpPr>
        <p:grpSpPr>
          <a:xfrm>
            <a:off x="5241032" y="2492896"/>
            <a:ext cx="1990619" cy="1980000"/>
            <a:chOff x="370093" y="213652"/>
            <a:chExt cx="1990619" cy="1980000"/>
          </a:xfrm>
        </p:grpSpPr>
        <p:cxnSp>
          <p:nvCxnSpPr>
            <p:cNvPr id="150" name="Connecteur droit 149"/>
            <p:cNvCxnSpPr/>
            <p:nvPr/>
          </p:nvCxnSpPr>
          <p:spPr>
            <a:xfrm>
              <a:off x="370093" y="230744"/>
              <a:ext cx="19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Connecteur droit 150"/>
            <p:cNvCxnSpPr/>
            <p:nvPr/>
          </p:nvCxnSpPr>
          <p:spPr>
            <a:xfrm>
              <a:off x="2360712" y="213652"/>
              <a:ext cx="0" cy="198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Connecteur droit 151"/>
            <p:cNvCxnSpPr/>
            <p:nvPr/>
          </p:nvCxnSpPr>
          <p:spPr>
            <a:xfrm>
              <a:off x="380712" y="2187772"/>
              <a:ext cx="19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Connecteur droit 152"/>
            <p:cNvCxnSpPr/>
            <p:nvPr/>
          </p:nvCxnSpPr>
          <p:spPr>
            <a:xfrm>
              <a:off x="379287" y="224864"/>
              <a:ext cx="0" cy="162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Connecteur droit 153"/>
            <p:cNvCxnSpPr/>
            <p:nvPr/>
          </p:nvCxnSpPr>
          <p:spPr>
            <a:xfrm>
              <a:off x="396379" y="1817852"/>
              <a:ext cx="162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Connecteur droit 154"/>
            <p:cNvCxnSpPr/>
            <p:nvPr/>
          </p:nvCxnSpPr>
          <p:spPr>
            <a:xfrm>
              <a:off x="2000672" y="567732"/>
              <a:ext cx="0" cy="126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Connecteur droit 155"/>
            <p:cNvCxnSpPr/>
            <p:nvPr/>
          </p:nvCxnSpPr>
          <p:spPr>
            <a:xfrm>
              <a:off x="730093" y="580997"/>
              <a:ext cx="126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Connecteur droit 156"/>
            <p:cNvCxnSpPr/>
            <p:nvPr/>
          </p:nvCxnSpPr>
          <p:spPr>
            <a:xfrm>
              <a:off x="730093" y="567732"/>
              <a:ext cx="0" cy="90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Connecteur droit 157"/>
            <p:cNvCxnSpPr/>
            <p:nvPr/>
          </p:nvCxnSpPr>
          <p:spPr>
            <a:xfrm>
              <a:off x="730093" y="1449099"/>
              <a:ext cx="90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Connecteur droit 158"/>
            <p:cNvCxnSpPr/>
            <p:nvPr/>
          </p:nvCxnSpPr>
          <p:spPr>
            <a:xfrm>
              <a:off x="1630093" y="958109"/>
              <a:ext cx="0" cy="54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Connecteur droit 159"/>
            <p:cNvCxnSpPr/>
            <p:nvPr/>
          </p:nvCxnSpPr>
          <p:spPr>
            <a:xfrm>
              <a:off x="1100632" y="975201"/>
              <a:ext cx="54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Connecteur droit 160"/>
            <p:cNvCxnSpPr/>
            <p:nvPr/>
          </p:nvCxnSpPr>
          <p:spPr>
            <a:xfrm>
              <a:off x="1105600" y="958109"/>
              <a:ext cx="0" cy="18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Connecteur droit 161"/>
            <p:cNvCxnSpPr/>
            <p:nvPr/>
          </p:nvCxnSpPr>
          <p:spPr>
            <a:xfrm>
              <a:off x="1090093" y="1138109"/>
              <a:ext cx="1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3" name="Groupe 162"/>
          <p:cNvGrpSpPr/>
          <p:nvPr/>
        </p:nvGrpSpPr>
        <p:grpSpPr>
          <a:xfrm>
            <a:off x="7617296" y="2485531"/>
            <a:ext cx="1990619" cy="1980000"/>
            <a:chOff x="370093" y="213652"/>
            <a:chExt cx="1990619" cy="1980000"/>
          </a:xfrm>
        </p:grpSpPr>
        <p:cxnSp>
          <p:nvCxnSpPr>
            <p:cNvPr id="164" name="Connecteur droit 163"/>
            <p:cNvCxnSpPr/>
            <p:nvPr/>
          </p:nvCxnSpPr>
          <p:spPr>
            <a:xfrm>
              <a:off x="370093" y="230744"/>
              <a:ext cx="19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Connecteur droit 164"/>
            <p:cNvCxnSpPr/>
            <p:nvPr/>
          </p:nvCxnSpPr>
          <p:spPr>
            <a:xfrm>
              <a:off x="2360712" y="213652"/>
              <a:ext cx="0" cy="198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Connecteur droit 165"/>
            <p:cNvCxnSpPr/>
            <p:nvPr/>
          </p:nvCxnSpPr>
          <p:spPr>
            <a:xfrm>
              <a:off x="380712" y="2187772"/>
              <a:ext cx="19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onnecteur droit 166"/>
            <p:cNvCxnSpPr/>
            <p:nvPr/>
          </p:nvCxnSpPr>
          <p:spPr>
            <a:xfrm>
              <a:off x="379287" y="224864"/>
              <a:ext cx="0" cy="162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Connecteur droit 167"/>
            <p:cNvCxnSpPr/>
            <p:nvPr/>
          </p:nvCxnSpPr>
          <p:spPr>
            <a:xfrm>
              <a:off x="396379" y="1817852"/>
              <a:ext cx="162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Connecteur droit 168"/>
            <p:cNvCxnSpPr/>
            <p:nvPr/>
          </p:nvCxnSpPr>
          <p:spPr>
            <a:xfrm>
              <a:off x="2000672" y="567732"/>
              <a:ext cx="0" cy="126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Connecteur droit 169"/>
            <p:cNvCxnSpPr/>
            <p:nvPr/>
          </p:nvCxnSpPr>
          <p:spPr>
            <a:xfrm>
              <a:off x="730093" y="580997"/>
              <a:ext cx="126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Connecteur droit 170"/>
            <p:cNvCxnSpPr/>
            <p:nvPr/>
          </p:nvCxnSpPr>
          <p:spPr>
            <a:xfrm>
              <a:off x="730093" y="567732"/>
              <a:ext cx="0" cy="90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Connecteur droit 171"/>
            <p:cNvCxnSpPr/>
            <p:nvPr/>
          </p:nvCxnSpPr>
          <p:spPr>
            <a:xfrm>
              <a:off x="730093" y="1449099"/>
              <a:ext cx="90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Connecteur droit 172"/>
            <p:cNvCxnSpPr/>
            <p:nvPr/>
          </p:nvCxnSpPr>
          <p:spPr>
            <a:xfrm>
              <a:off x="1630093" y="958109"/>
              <a:ext cx="0" cy="54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Connecteur droit 173"/>
            <p:cNvCxnSpPr/>
            <p:nvPr/>
          </p:nvCxnSpPr>
          <p:spPr>
            <a:xfrm>
              <a:off x="1100632" y="975201"/>
              <a:ext cx="54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Connecteur droit 174"/>
            <p:cNvCxnSpPr/>
            <p:nvPr/>
          </p:nvCxnSpPr>
          <p:spPr>
            <a:xfrm>
              <a:off x="1105600" y="958109"/>
              <a:ext cx="0" cy="18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onnecteur droit 175"/>
            <p:cNvCxnSpPr/>
            <p:nvPr/>
          </p:nvCxnSpPr>
          <p:spPr>
            <a:xfrm>
              <a:off x="1090093" y="1138109"/>
              <a:ext cx="1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7" name="Groupe 176"/>
          <p:cNvGrpSpPr/>
          <p:nvPr/>
        </p:nvGrpSpPr>
        <p:grpSpPr>
          <a:xfrm>
            <a:off x="370093" y="4725144"/>
            <a:ext cx="1990619" cy="1980000"/>
            <a:chOff x="370093" y="213652"/>
            <a:chExt cx="1990619" cy="1980000"/>
          </a:xfrm>
        </p:grpSpPr>
        <p:cxnSp>
          <p:nvCxnSpPr>
            <p:cNvPr id="178" name="Connecteur droit 177"/>
            <p:cNvCxnSpPr/>
            <p:nvPr/>
          </p:nvCxnSpPr>
          <p:spPr>
            <a:xfrm>
              <a:off x="370093" y="230744"/>
              <a:ext cx="19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Connecteur droit 178"/>
            <p:cNvCxnSpPr/>
            <p:nvPr/>
          </p:nvCxnSpPr>
          <p:spPr>
            <a:xfrm>
              <a:off x="2360712" y="213652"/>
              <a:ext cx="0" cy="198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Connecteur droit 179"/>
            <p:cNvCxnSpPr/>
            <p:nvPr/>
          </p:nvCxnSpPr>
          <p:spPr>
            <a:xfrm>
              <a:off x="380712" y="2187772"/>
              <a:ext cx="19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Connecteur droit 180"/>
            <p:cNvCxnSpPr/>
            <p:nvPr/>
          </p:nvCxnSpPr>
          <p:spPr>
            <a:xfrm>
              <a:off x="379287" y="224864"/>
              <a:ext cx="0" cy="162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Connecteur droit 181"/>
            <p:cNvCxnSpPr/>
            <p:nvPr/>
          </p:nvCxnSpPr>
          <p:spPr>
            <a:xfrm>
              <a:off x="396379" y="1817852"/>
              <a:ext cx="162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Connecteur droit 182"/>
            <p:cNvCxnSpPr/>
            <p:nvPr/>
          </p:nvCxnSpPr>
          <p:spPr>
            <a:xfrm>
              <a:off x="2000672" y="567732"/>
              <a:ext cx="0" cy="126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Connecteur droit 183"/>
            <p:cNvCxnSpPr/>
            <p:nvPr/>
          </p:nvCxnSpPr>
          <p:spPr>
            <a:xfrm>
              <a:off x="730093" y="580997"/>
              <a:ext cx="126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Connecteur droit 184"/>
            <p:cNvCxnSpPr/>
            <p:nvPr/>
          </p:nvCxnSpPr>
          <p:spPr>
            <a:xfrm>
              <a:off x="730093" y="567732"/>
              <a:ext cx="0" cy="90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Connecteur droit 185"/>
            <p:cNvCxnSpPr/>
            <p:nvPr/>
          </p:nvCxnSpPr>
          <p:spPr>
            <a:xfrm>
              <a:off x="730093" y="1449099"/>
              <a:ext cx="90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Connecteur droit 186"/>
            <p:cNvCxnSpPr/>
            <p:nvPr/>
          </p:nvCxnSpPr>
          <p:spPr>
            <a:xfrm>
              <a:off x="1630093" y="958109"/>
              <a:ext cx="0" cy="54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Connecteur droit 187"/>
            <p:cNvCxnSpPr/>
            <p:nvPr/>
          </p:nvCxnSpPr>
          <p:spPr>
            <a:xfrm>
              <a:off x="1100632" y="975201"/>
              <a:ext cx="54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Connecteur droit 188"/>
            <p:cNvCxnSpPr/>
            <p:nvPr/>
          </p:nvCxnSpPr>
          <p:spPr>
            <a:xfrm>
              <a:off x="1105600" y="958109"/>
              <a:ext cx="0" cy="18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Connecteur droit 189"/>
            <p:cNvCxnSpPr/>
            <p:nvPr/>
          </p:nvCxnSpPr>
          <p:spPr>
            <a:xfrm>
              <a:off x="1090093" y="1138109"/>
              <a:ext cx="1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1" name="Groupe 190"/>
          <p:cNvGrpSpPr/>
          <p:nvPr/>
        </p:nvGrpSpPr>
        <p:grpSpPr>
          <a:xfrm>
            <a:off x="2720752" y="4749601"/>
            <a:ext cx="1990619" cy="1980000"/>
            <a:chOff x="370093" y="213652"/>
            <a:chExt cx="1990619" cy="1980000"/>
          </a:xfrm>
        </p:grpSpPr>
        <p:cxnSp>
          <p:nvCxnSpPr>
            <p:cNvPr id="192" name="Connecteur droit 191"/>
            <p:cNvCxnSpPr/>
            <p:nvPr/>
          </p:nvCxnSpPr>
          <p:spPr>
            <a:xfrm>
              <a:off x="370093" y="230744"/>
              <a:ext cx="19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Connecteur droit 192"/>
            <p:cNvCxnSpPr/>
            <p:nvPr/>
          </p:nvCxnSpPr>
          <p:spPr>
            <a:xfrm>
              <a:off x="2360712" y="213652"/>
              <a:ext cx="0" cy="198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Connecteur droit 193"/>
            <p:cNvCxnSpPr/>
            <p:nvPr/>
          </p:nvCxnSpPr>
          <p:spPr>
            <a:xfrm>
              <a:off x="380712" y="2187772"/>
              <a:ext cx="19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Connecteur droit 194"/>
            <p:cNvCxnSpPr/>
            <p:nvPr/>
          </p:nvCxnSpPr>
          <p:spPr>
            <a:xfrm>
              <a:off x="379287" y="224864"/>
              <a:ext cx="0" cy="162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Connecteur droit 195"/>
            <p:cNvCxnSpPr/>
            <p:nvPr/>
          </p:nvCxnSpPr>
          <p:spPr>
            <a:xfrm>
              <a:off x="396379" y="1817852"/>
              <a:ext cx="162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Connecteur droit 196"/>
            <p:cNvCxnSpPr/>
            <p:nvPr/>
          </p:nvCxnSpPr>
          <p:spPr>
            <a:xfrm>
              <a:off x="2000672" y="567732"/>
              <a:ext cx="0" cy="126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Connecteur droit 197"/>
            <p:cNvCxnSpPr/>
            <p:nvPr/>
          </p:nvCxnSpPr>
          <p:spPr>
            <a:xfrm>
              <a:off x="730093" y="580997"/>
              <a:ext cx="126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Connecteur droit 198"/>
            <p:cNvCxnSpPr/>
            <p:nvPr/>
          </p:nvCxnSpPr>
          <p:spPr>
            <a:xfrm>
              <a:off x="730093" y="567732"/>
              <a:ext cx="0" cy="90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Connecteur droit 199"/>
            <p:cNvCxnSpPr/>
            <p:nvPr/>
          </p:nvCxnSpPr>
          <p:spPr>
            <a:xfrm>
              <a:off x="730093" y="1449099"/>
              <a:ext cx="90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Connecteur droit 200"/>
            <p:cNvCxnSpPr/>
            <p:nvPr/>
          </p:nvCxnSpPr>
          <p:spPr>
            <a:xfrm>
              <a:off x="1630093" y="958109"/>
              <a:ext cx="0" cy="54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Connecteur droit 201"/>
            <p:cNvCxnSpPr/>
            <p:nvPr/>
          </p:nvCxnSpPr>
          <p:spPr>
            <a:xfrm>
              <a:off x="1100632" y="975201"/>
              <a:ext cx="54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Connecteur droit 202"/>
            <p:cNvCxnSpPr/>
            <p:nvPr/>
          </p:nvCxnSpPr>
          <p:spPr>
            <a:xfrm>
              <a:off x="1105600" y="958109"/>
              <a:ext cx="0" cy="18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Connecteur droit 203"/>
            <p:cNvCxnSpPr/>
            <p:nvPr/>
          </p:nvCxnSpPr>
          <p:spPr>
            <a:xfrm>
              <a:off x="1090093" y="1138109"/>
              <a:ext cx="1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" name="Groupe 204"/>
          <p:cNvGrpSpPr/>
          <p:nvPr/>
        </p:nvGrpSpPr>
        <p:grpSpPr>
          <a:xfrm>
            <a:off x="5241032" y="4749601"/>
            <a:ext cx="1990619" cy="1980000"/>
            <a:chOff x="370093" y="213652"/>
            <a:chExt cx="1990619" cy="1980000"/>
          </a:xfrm>
        </p:grpSpPr>
        <p:cxnSp>
          <p:nvCxnSpPr>
            <p:cNvPr id="206" name="Connecteur droit 205"/>
            <p:cNvCxnSpPr/>
            <p:nvPr/>
          </p:nvCxnSpPr>
          <p:spPr>
            <a:xfrm>
              <a:off x="370093" y="230744"/>
              <a:ext cx="19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Connecteur droit 206"/>
            <p:cNvCxnSpPr/>
            <p:nvPr/>
          </p:nvCxnSpPr>
          <p:spPr>
            <a:xfrm>
              <a:off x="2360712" y="213652"/>
              <a:ext cx="0" cy="198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Connecteur droit 207"/>
            <p:cNvCxnSpPr/>
            <p:nvPr/>
          </p:nvCxnSpPr>
          <p:spPr>
            <a:xfrm>
              <a:off x="380712" y="2187772"/>
              <a:ext cx="19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Connecteur droit 208"/>
            <p:cNvCxnSpPr/>
            <p:nvPr/>
          </p:nvCxnSpPr>
          <p:spPr>
            <a:xfrm>
              <a:off x="379287" y="224864"/>
              <a:ext cx="0" cy="162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Connecteur droit 209"/>
            <p:cNvCxnSpPr/>
            <p:nvPr/>
          </p:nvCxnSpPr>
          <p:spPr>
            <a:xfrm>
              <a:off x="396379" y="1817852"/>
              <a:ext cx="162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Connecteur droit 210"/>
            <p:cNvCxnSpPr/>
            <p:nvPr/>
          </p:nvCxnSpPr>
          <p:spPr>
            <a:xfrm>
              <a:off x="2000672" y="567732"/>
              <a:ext cx="0" cy="126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Connecteur droit 211"/>
            <p:cNvCxnSpPr/>
            <p:nvPr/>
          </p:nvCxnSpPr>
          <p:spPr>
            <a:xfrm>
              <a:off x="730093" y="580997"/>
              <a:ext cx="126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Connecteur droit 212"/>
            <p:cNvCxnSpPr/>
            <p:nvPr/>
          </p:nvCxnSpPr>
          <p:spPr>
            <a:xfrm>
              <a:off x="730093" y="567732"/>
              <a:ext cx="0" cy="90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Connecteur droit 213"/>
            <p:cNvCxnSpPr/>
            <p:nvPr/>
          </p:nvCxnSpPr>
          <p:spPr>
            <a:xfrm>
              <a:off x="730093" y="1449099"/>
              <a:ext cx="90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Connecteur droit 214"/>
            <p:cNvCxnSpPr/>
            <p:nvPr/>
          </p:nvCxnSpPr>
          <p:spPr>
            <a:xfrm>
              <a:off x="1630093" y="958109"/>
              <a:ext cx="0" cy="54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Connecteur droit 215"/>
            <p:cNvCxnSpPr/>
            <p:nvPr/>
          </p:nvCxnSpPr>
          <p:spPr>
            <a:xfrm>
              <a:off x="1100632" y="975201"/>
              <a:ext cx="54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Connecteur droit 216"/>
            <p:cNvCxnSpPr/>
            <p:nvPr/>
          </p:nvCxnSpPr>
          <p:spPr>
            <a:xfrm>
              <a:off x="1105600" y="958109"/>
              <a:ext cx="0" cy="18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Connecteur droit 217"/>
            <p:cNvCxnSpPr/>
            <p:nvPr/>
          </p:nvCxnSpPr>
          <p:spPr>
            <a:xfrm>
              <a:off x="1090093" y="1138109"/>
              <a:ext cx="1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9" name="Groupe 218"/>
          <p:cNvGrpSpPr/>
          <p:nvPr/>
        </p:nvGrpSpPr>
        <p:grpSpPr>
          <a:xfrm>
            <a:off x="7617296" y="4742236"/>
            <a:ext cx="1990619" cy="1980000"/>
            <a:chOff x="370093" y="213652"/>
            <a:chExt cx="1990619" cy="1980000"/>
          </a:xfrm>
        </p:grpSpPr>
        <p:cxnSp>
          <p:nvCxnSpPr>
            <p:cNvPr id="220" name="Connecteur droit 219"/>
            <p:cNvCxnSpPr/>
            <p:nvPr/>
          </p:nvCxnSpPr>
          <p:spPr>
            <a:xfrm>
              <a:off x="370093" y="230744"/>
              <a:ext cx="19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Connecteur droit 220"/>
            <p:cNvCxnSpPr/>
            <p:nvPr/>
          </p:nvCxnSpPr>
          <p:spPr>
            <a:xfrm>
              <a:off x="2360712" y="213652"/>
              <a:ext cx="0" cy="198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Connecteur droit 221"/>
            <p:cNvCxnSpPr/>
            <p:nvPr/>
          </p:nvCxnSpPr>
          <p:spPr>
            <a:xfrm>
              <a:off x="380712" y="2187772"/>
              <a:ext cx="19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Connecteur droit 222"/>
            <p:cNvCxnSpPr/>
            <p:nvPr/>
          </p:nvCxnSpPr>
          <p:spPr>
            <a:xfrm>
              <a:off x="379287" y="224864"/>
              <a:ext cx="0" cy="162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Connecteur droit 223"/>
            <p:cNvCxnSpPr/>
            <p:nvPr/>
          </p:nvCxnSpPr>
          <p:spPr>
            <a:xfrm>
              <a:off x="396379" y="1817852"/>
              <a:ext cx="162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Connecteur droit 224"/>
            <p:cNvCxnSpPr/>
            <p:nvPr/>
          </p:nvCxnSpPr>
          <p:spPr>
            <a:xfrm>
              <a:off x="2000672" y="567732"/>
              <a:ext cx="0" cy="126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Connecteur droit 225"/>
            <p:cNvCxnSpPr/>
            <p:nvPr/>
          </p:nvCxnSpPr>
          <p:spPr>
            <a:xfrm>
              <a:off x="730093" y="580997"/>
              <a:ext cx="126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Connecteur droit 226"/>
            <p:cNvCxnSpPr/>
            <p:nvPr/>
          </p:nvCxnSpPr>
          <p:spPr>
            <a:xfrm>
              <a:off x="730093" y="567732"/>
              <a:ext cx="0" cy="90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Connecteur droit 227"/>
            <p:cNvCxnSpPr/>
            <p:nvPr/>
          </p:nvCxnSpPr>
          <p:spPr>
            <a:xfrm>
              <a:off x="730093" y="1449099"/>
              <a:ext cx="90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Connecteur droit 228"/>
            <p:cNvCxnSpPr/>
            <p:nvPr/>
          </p:nvCxnSpPr>
          <p:spPr>
            <a:xfrm>
              <a:off x="1630093" y="958109"/>
              <a:ext cx="0" cy="54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Connecteur droit 229"/>
            <p:cNvCxnSpPr/>
            <p:nvPr/>
          </p:nvCxnSpPr>
          <p:spPr>
            <a:xfrm>
              <a:off x="1100632" y="975201"/>
              <a:ext cx="54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Connecteur droit 230"/>
            <p:cNvCxnSpPr/>
            <p:nvPr/>
          </p:nvCxnSpPr>
          <p:spPr>
            <a:xfrm>
              <a:off x="1105600" y="958109"/>
              <a:ext cx="0" cy="18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Connecteur droit 231"/>
            <p:cNvCxnSpPr/>
            <p:nvPr/>
          </p:nvCxnSpPr>
          <p:spPr>
            <a:xfrm>
              <a:off x="1090093" y="1138109"/>
              <a:ext cx="1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1216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587500"/>
              </p:ext>
            </p:extLst>
          </p:nvPr>
        </p:nvGraphicFramePr>
        <p:xfrm>
          <a:off x="56456" y="44624"/>
          <a:ext cx="9793088" cy="676875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793088"/>
              </a:tblGrid>
              <a:tr h="96696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6696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696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696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696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696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696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rme libre 5"/>
          <p:cNvSpPr/>
          <p:nvPr/>
        </p:nvSpPr>
        <p:spPr>
          <a:xfrm>
            <a:off x="324723" y="51275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orme libre 6"/>
          <p:cNvSpPr/>
          <p:nvPr/>
        </p:nvSpPr>
        <p:spPr>
          <a:xfrm>
            <a:off x="986385" y="51274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orme libre 7"/>
          <p:cNvSpPr/>
          <p:nvPr/>
        </p:nvSpPr>
        <p:spPr>
          <a:xfrm>
            <a:off x="1634457" y="51275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orme libre 8"/>
          <p:cNvSpPr/>
          <p:nvPr/>
        </p:nvSpPr>
        <p:spPr>
          <a:xfrm>
            <a:off x="2203106" y="51275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orme libre 9"/>
          <p:cNvSpPr/>
          <p:nvPr/>
        </p:nvSpPr>
        <p:spPr>
          <a:xfrm>
            <a:off x="2864768" y="51274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orme libre 10"/>
          <p:cNvSpPr/>
          <p:nvPr/>
        </p:nvSpPr>
        <p:spPr>
          <a:xfrm>
            <a:off x="3512840" y="51275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orme libre 11"/>
          <p:cNvSpPr/>
          <p:nvPr/>
        </p:nvSpPr>
        <p:spPr>
          <a:xfrm>
            <a:off x="4147322" y="51273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orme libre 12"/>
          <p:cNvSpPr/>
          <p:nvPr/>
        </p:nvSpPr>
        <p:spPr>
          <a:xfrm>
            <a:off x="4808984" y="51272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orme libre 13"/>
          <p:cNvSpPr/>
          <p:nvPr/>
        </p:nvSpPr>
        <p:spPr>
          <a:xfrm>
            <a:off x="5457056" y="51273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orme libre 14"/>
          <p:cNvSpPr/>
          <p:nvPr/>
        </p:nvSpPr>
        <p:spPr>
          <a:xfrm>
            <a:off x="6091538" y="51271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orme libre 15"/>
          <p:cNvSpPr/>
          <p:nvPr/>
        </p:nvSpPr>
        <p:spPr>
          <a:xfrm>
            <a:off x="6753200" y="51270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orme libre 16"/>
          <p:cNvSpPr/>
          <p:nvPr/>
        </p:nvSpPr>
        <p:spPr>
          <a:xfrm>
            <a:off x="7401272" y="51271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orme libre 17"/>
          <p:cNvSpPr/>
          <p:nvPr/>
        </p:nvSpPr>
        <p:spPr>
          <a:xfrm>
            <a:off x="8107762" y="50494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orme libre 18"/>
          <p:cNvSpPr/>
          <p:nvPr/>
        </p:nvSpPr>
        <p:spPr>
          <a:xfrm>
            <a:off x="8769424" y="50493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orme libre 19"/>
          <p:cNvSpPr/>
          <p:nvPr/>
        </p:nvSpPr>
        <p:spPr>
          <a:xfrm>
            <a:off x="9417496" y="50494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orme libre 20"/>
          <p:cNvSpPr/>
          <p:nvPr/>
        </p:nvSpPr>
        <p:spPr>
          <a:xfrm>
            <a:off x="324722" y="1020598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orme libre 21"/>
          <p:cNvSpPr/>
          <p:nvPr/>
        </p:nvSpPr>
        <p:spPr>
          <a:xfrm>
            <a:off x="986384" y="1020597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Forme libre 22"/>
          <p:cNvSpPr/>
          <p:nvPr/>
        </p:nvSpPr>
        <p:spPr>
          <a:xfrm>
            <a:off x="1634456" y="1020598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orme libre 23"/>
          <p:cNvSpPr/>
          <p:nvPr/>
        </p:nvSpPr>
        <p:spPr>
          <a:xfrm>
            <a:off x="2203105" y="1020598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Forme libre 24"/>
          <p:cNvSpPr/>
          <p:nvPr/>
        </p:nvSpPr>
        <p:spPr>
          <a:xfrm>
            <a:off x="2864767" y="1020597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orme libre 25"/>
          <p:cNvSpPr/>
          <p:nvPr/>
        </p:nvSpPr>
        <p:spPr>
          <a:xfrm>
            <a:off x="3512839" y="1020598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Forme libre 26"/>
          <p:cNvSpPr/>
          <p:nvPr/>
        </p:nvSpPr>
        <p:spPr>
          <a:xfrm>
            <a:off x="4147321" y="1020596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Forme libre 27"/>
          <p:cNvSpPr/>
          <p:nvPr/>
        </p:nvSpPr>
        <p:spPr>
          <a:xfrm>
            <a:off x="4808983" y="1020595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Forme libre 28"/>
          <p:cNvSpPr/>
          <p:nvPr/>
        </p:nvSpPr>
        <p:spPr>
          <a:xfrm>
            <a:off x="5457055" y="1020596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Forme libre 29"/>
          <p:cNvSpPr/>
          <p:nvPr/>
        </p:nvSpPr>
        <p:spPr>
          <a:xfrm>
            <a:off x="6091537" y="1020594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Forme libre 30"/>
          <p:cNvSpPr/>
          <p:nvPr/>
        </p:nvSpPr>
        <p:spPr>
          <a:xfrm>
            <a:off x="6753199" y="1020593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Forme libre 31"/>
          <p:cNvSpPr/>
          <p:nvPr/>
        </p:nvSpPr>
        <p:spPr>
          <a:xfrm>
            <a:off x="7401271" y="1020594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Forme libre 32"/>
          <p:cNvSpPr/>
          <p:nvPr/>
        </p:nvSpPr>
        <p:spPr>
          <a:xfrm>
            <a:off x="8107761" y="1019817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Forme libre 33"/>
          <p:cNvSpPr/>
          <p:nvPr/>
        </p:nvSpPr>
        <p:spPr>
          <a:xfrm>
            <a:off x="8769423" y="1019816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Forme libre 34"/>
          <p:cNvSpPr/>
          <p:nvPr/>
        </p:nvSpPr>
        <p:spPr>
          <a:xfrm>
            <a:off x="9417495" y="1019817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Forme libre 35"/>
          <p:cNvSpPr/>
          <p:nvPr/>
        </p:nvSpPr>
        <p:spPr>
          <a:xfrm>
            <a:off x="324721" y="1976946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Forme libre 36"/>
          <p:cNvSpPr/>
          <p:nvPr/>
        </p:nvSpPr>
        <p:spPr>
          <a:xfrm>
            <a:off x="986383" y="1976945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Forme libre 37"/>
          <p:cNvSpPr/>
          <p:nvPr/>
        </p:nvSpPr>
        <p:spPr>
          <a:xfrm>
            <a:off x="1634455" y="1976946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Forme libre 38"/>
          <p:cNvSpPr/>
          <p:nvPr/>
        </p:nvSpPr>
        <p:spPr>
          <a:xfrm>
            <a:off x="2203104" y="1976946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Forme libre 39"/>
          <p:cNvSpPr/>
          <p:nvPr/>
        </p:nvSpPr>
        <p:spPr>
          <a:xfrm>
            <a:off x="2864766" y="1976945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Forme libre 40"/>
          <p:cNvSpPr/>
          <p:nvPr/>
        </p:nvSpPr>
        <p:spPr>
          <a:xfrm>
            <a:off x="3512838" y="1976946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Forme libre 41"/>
          <p:cNvSpPr/>
          <p:nvPr/>
        </p:nvSpPr>
        <p:spPr>
          <a:xfrm>
            <a:off x="4147320" y="1976944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Forme libre 42"/>
          <p:cNvSpPr/>
          <p:nvPr/>
        </p:nvSpPr>
        <p:spPr>
          <a:xfrm>
            <a:off x="4808982" y="1976943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Forme libre 43"/>
          <p:cNvSpPr/>
          <p:nvPr/>
        </p:nvSpPr>
        <p:spPr>
          <a:xfrm>
            <a:off x="5457054" y="1976944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Forme libre 44"/>
          <p:cNvSpPr/>
          <p:nvPr/>
        </p:nvSpPr>
        <p:spPr>
          <a:xfrm>
            <a:off x="6091536" y="1976942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Forme libre 45"/>
          <p:cNvSpPr/>
          <p:nvPr/>
        </p:nvSpPr>
        <p:spPr>
          <a:xfrm>
            <a:off x="6753198" y="1976941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Forme libre 46"/>
          <p:cNvSpPr/>
          <p:nvPr/>
        </p:nvSpPr>
        <p:spPr>
          <a:xfrm>
            <a:off x="7401270" y="1976942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Forme libre 47"/>
          <p:cNvSpPr/>
          <p:nvPr/>
        </p:nvSpPr>
        <p:spPr>
          <a:xfrm>
            <a:off x="8107760" y="1976165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Forme libre 48"/>
          <p:cNvSpPr/>
          <p:nvPr/>
        </p:nvSpPr>
        <p:spPr>
          <a:xfrm>
            <a:off x="8769422" y="1976164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Forme libre 49"/>
          <p:cNvSpPr/>
          <p:nvPr/>
        </p:nvSpPr>
        <p:spPr>
          <a:xfrm>
            <a:off x="9417494" y="1976165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Forme libre 50"/>
          <p:cNvSpPr/>
          <p:nvPr/>
        </p:nvSpPr>
        <p:spPr>
          <a:xfrm>
            <a:off x="324720" y="2934075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Forme libre 51"/>
          <p:cNvSpPr/>
          <p:nvPr/>
        </p:nvSpPr>
        <p:spPr>
          <a:xfrm>
            <a:off x="986382" y="2934074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Forme libre 52"/>
          <p:cNvSpPr/>
          <p:nvPr/>
        </p:nvSpPr>
        <p:spPr>
          <a:xfrm>
            <a:off x="1634454" y="2934075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Forme libre 53"/>
          <p:cNvSpPr/>
          <p:nvPr/>
        </p:nvSpPr>
        <p:spPr>
          <a:xfrm>
            <a:off x="2203103" y="2934075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Forme libre 54"/>
          <p:cNvSpPr/>
          <p:nvPr/>
        </p:nvSpPr>
        <p:spPr>
          <a:xfrm>
            <a:off x="2864765" y="2934074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Forme libre 55"/>
          <p:cNvSpPr/>
          <p:nvPr/>
        </p:nvSpPr>
        <p:spPr>
          <a:xfrm>
            <a:off x="3512837" y="2934075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Forme libre 56"/>
          <p:cNvSpPr/>
          <p:nvPr/>
        </p:nvSpPr>
        <p:spPr>
          <a:xfrm>
            <a:off x="4147319" y="2934073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Forme libre 57"/>
          <p:cNvSpPr/>
          <p:nvPr/>
        </p:nvSpPr>
        <p:spPr>
          <a:xfrm>
            <a:off x="4808981" y="2934072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Forme libre 58"/>
          <p:cNvSpPr/>
          <p:nvPr/>
        </p:nvSpPr>
        <p:spPr>
          <a:xfrm>
            <a:off x="5457053" y="2934073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Forme libre 59"/>
          <p:cNvSpPr/>
          <p:nvPr/>
        </p:nvSpPr>
        <p:spPr>
          <a:xfrm>
            <a:off x="6091535" y="2934071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Forme libre 60"/>
          <p:cNvSpPr/>
          <p:nvPr/>
        </p:nvSpPr>
        <p:spPr>
          <a:xfrm>
            <a:off x="6753197" y="2934070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Forme libre 61"/>
          <p:cNvSpPr/>
          <p:nvPr/>
        </p:nvSpPr>
        <p:spPr>
          <a:xfrm>
            <a:off x="7401269" y="2934071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Forme libre 62"/>
          <p:cNvSpPr/>
          <p:nvPr/>
        </p:nvSpPr>
        <p:spPr>
          <a:xfrm>
            <a:off x="8107759" y="2933294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Forme libre 63"/>
          <p:cNvSpPr/>
          <p:nvPr/>
        </p:nvSpPr>
        <p:spPr>
          <a:xfrm>
            <a:off x="8769421" y="2933293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Forme libre 64"/>
          <p:cNvSpPr/>
          <p:nvPr/>
        </p:nvSpPr>
        <p:spPr>
          <a:xfrm>
            <a:off x="9417493" y="2933294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Forme libre 65"/>
          <p:cNvSpPr/>
          <p:nvPr/>
        </p:nvSpPr>
        <p:spPr>
          <a:xfrm>
            <a:off x="324719" y="3933056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Forme libre 66"/>
          <p:cNvSpPr/>
          <p:nvPr/>
        </p:nvSpPr>
        <p:spPr>
          <a:xfrm>
            <a:off x="986381" y="3933055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Forme libre 67"/>
          <p:cNvSpPr/>
          <p:nvPr/>
        </p:nvSpPr>
        <p:spPr>
          <a:xfrm>
            <a:off x="1634453" y="3933056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Forme libre 68"/>
          <p:cNvSpPr/>
          <p:nvPr/>
        </p:nvSpPr>
        <p:spPr>
          <a:xfrm>
            <a:off x="2203102" y="3933056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Forme libre 69"/>
          <p:cNvSpPr/>
          <p:nvPr/>
        </p:nvSpPr>
        <p:spPr>
          <a:xfrm>
            <a:off x="2864764" y="3933055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Forme libre 70"/>
          <p:cNvSpPr/>
          <p:nvPr/>
        </p:nvSpPr>
        <p:spPr>
          <a:xfrm>
            <a:off x="3512836" y="3933056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Forme libre 71"/>
          <p:cNvSpPr/>
          <p:nvPr/>
        </p:nvSpPr>
        <p:spPr>
          <a:xfrm>
            <a:off x="4147318" y="3933054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Forme libre 72"/>
          <p:cNvSpPr/>
          <p:nvPr/>
        </p:nvSpPr>
        <p:spPr>
          <a:xfrm>
            <a:off x="4808980" y="3933053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Forme libre 73"/>
          <p:cNvSpPr/>
          <p:nvPr/>
        </p:nvSpPr>
        <p:spPr>
          <a:xfrm>
            <a:off x="5457052" y="3933054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Forme libre 74"/>
          <p:cNvSpPr/>
          <p:nvPr/>
        </p:nvSpPr>
        <p:spPr>
          <a:xfrm>
            <a:off x="6091534" y="3933052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Forme libre 75"/>
          <p:cNvSpPr/>
          <p:nvPr/>
        </p:nvSpPr>
        <p:spPr>
          <a:xfrm>
            <a:off x="6753196" y="3933051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Forme libre 76"/>
          <p:cNvSpPr/>
          <p:nvPr/>
        </p:nvSpPr>
        <p:spPr>
          <a:xfrm>
            <a:off x="7401268" y="3933052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Forme libre 77"/>
          <p:cNvSpPr/>
          <p:nvPr/>
        </p:nvSpPr>
        <p:spPr>
          <a:xfrm>
            <a:off x="8107758" y="3932275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Forme libre 78"/>
          <p:cNvSpPr/>
          <p:nvPr/>
        </p:nvSpPr>
        <p:spPr>
          <a:xfrm>
            <a:off x="8769420" y="3932274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Forme libre 79"/>
          <p:cNvSpPr/>
          <p:nvPr/>
        </p:nvSpPr>
        <p:spPr>
          <a:xfrm>
            <a:off x="9417492" y="3932275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Forme libre 80"/>
          <p:cNvSpPr/>
          <p:nvPr/>
        </p:nvSpPr>
        <p:spPr>
          <a:xfrm>
            <a:off x="324723" y="4889403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Forme libre 81"/>
          <p:cNvSpPr/>
          <p:nvPr/>
        </p:nvSpPr>
        <p:spPr>
          <a:xfrm>
            <a:off x="986385" y="4889402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Forme libre 82"/>
          <p:cNvSpPr/>
          <p:nvPr/>
        </p:nvSpPr>
        <p:spPr>
          <a:xfrm>
            <a:off x="1634457" y="4889403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Forme libre 83"/>
          <p:cNvSpPr/>
          <p:nvPr/>
        </p:nvSpPr>
        <p:spPr>
          <a:xfrm>
            <a:off x="2203106" y="4889403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Forme libre 84"/>
          <p:cNvSpPr/>
          <p:nvPr/>
        </p:nvSpPr>
        <p:spPr>
          <a:xfrm>
            <a:off x="2864768" y="4889402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Forme libre 85"/>
          <p:cNvSpPr/>
          <p:nvPr/>
        </p:nvSpPr>
        <p:spPr>
          <a:xfrm>
            <a:off x="3512840" y="4889403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Forme libre 86"/>
          <p:cNvSpPr/>
          <p:nvPr/>
        </p:nvSpPr>
        <p:spPr>
          <a:xfrm>
            <a:off x="4147322" y="4889401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Forme libre 87"/>
          <p:cNvSpPr/>
          <p:nvPr/>
        </p:nvSpPr>
        <p:spPr>
          <a:xfrm>
            <a:off x="4808984" y="4889400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Forme libre 88"/>
          <p:cNvSpPr/>
          <p:nvPr/>
        </p:nvSpPr>
        <p:spPr>
          <a:xfrm>
            <a:off x="5457056" y="4889401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Forme libre 89"/>
          <p:cNvSpPr/>
          <p:nvPr/>
        </p:nvSpPr>
        <p:spPr>
          <a:xfrm>
            <a:off x="6091538" y="4889399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Forme libre 90"/>
          <p:cNvSpPr/>
          <p:nvPr/>
        </p:nvSpPr>
        <p:spPr>
          <a:xfrm>
            <a:off x="6753200" y="4889398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Forme libre 91"/>
          <p:cNvSpPr/>
          <p:nvPr/>
        </p:nvSpPr>
        <p:spPr>
          <a:xfrm>
            <a:off x="7401272" y="4889399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Forme libre 92"/>
          <p:cNvSpPr/>
          <p:nvPr/>
        </p:nvSpPr>
        <p:spPr>
          <a:xfrm>
            <a:off x="8107762" y="4888622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Forme libre 93"/>
          <p:cNvSpPr/>
          <p:nvPr/>
        </p:nvSpPr>
        <p:spPr>
          <a:xfrm>
            <a:off x="8769424" y="4888621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Forme libre 94"/>
          <p:cNvSpPr/>
          <p:nvPr/>
        </p:nvSpPr>
        <p:spPr>
          <a:xfrm>
            <a:off x="9417496" y="4888622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Forme libre 95"/>
          <p:cNvSpPr/>
          <p:nvPr/>
        </p:nvSpPr>
        <p:spPr>
          <a:xfrm>
            <a:off x="324723" y="5846533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Forme libre 96"/>
          <p:cNvSpPr/>
          <p:nvPr/>
        </p:nvSpPr>
        <p:spPr>
          <a:xfrm>
            <a:off x="986385" y="5846532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Forme libre 97"/>
          <p:cNvSpPr/>
          <p:nvPr/>
        </p:nvSpPr>
        <p:spPr>
          <a:xfrm>
            <a:off x="1634457" y="5846533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Forme libre 98"/>
          <p:cNvSpPr/>
          <p:nvPr/>
        </p:nvSpPr>
        <p:spPr>
          <a:xfrm>
            <a:off x="2203106" y="5846533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Forme libre 99"/>
          <p:cNvSpPr/>
          <p:nvPr/>
        </p:nvSpPr>
        <p:spPr>
          <a:xfrm>
            <a:off x="2864768" y="5846532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Forme libre 100"/>
          <p:cNvSpPr/>
          <p:nvPr/>
        </p:nvSpPr>
        <p:spPr>
          <a:xfrm>
            <a:off x="3512840" y="5846533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Forme libre 101"/>
          <p:cNvSpPr/>
          <p:nvPr/>
        </p:nvSpPr>
        <p:spPr>
          <a:xfrm>
            <a:off x="4147322" y="5846531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Forme libre 102"/>
          <p:cNvSpPr/>
          <p:nvPr/>
        </p:nvSpPr>
        <p:spPr>
          <a:xfrm>
            <a:off x="4808984" y="5846530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Forme libre 103"/>
          <p:cNvSpPr/>
          <p:nvPr/>
        </p:nvSpPr>
        <p:spPr>
          <a:xfrm>
            <a:off x="5457056" y="5846531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Forme libre 104"/>
          <p:cNvSpPr/>
          <p:nvPr/>
        </p:nvSpPr>
        <p:spPr>
          <a:xfrm>
            <a:off x="6091538" y="5846529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Forme libre 105"/>
          <p:cNvSpPr/>
          <p:nvPr/>
        </p:nvSpPr>
        <p:spPr>
          <a:xfrm>
            <a:off x="6753200" y="5846528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Forme libre 106"/>
          <p:cNvSpPr/>
          <p:nvPr/>
        </p:nvSpPr>
        <p:spPr>
          <a:xfrm>
            <a:off x="7401272" y="5846529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Forme libre 107"/>
          <p:cNvSpPr/>
          <p:nvPr/>
        </p:nvSpPr>
        <p:spPr>
          <a:xfrm>
            <a:off x="8107762" y="5845752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Forme libre 108"/>
          <p:cNvSpPr/>
          <p:nvPr/>
        </p:nvSpPr>
        <p:spPr>
          <a:xfrm>
            <a:off x="8769424" y="5845751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Forme libre 109"/>
          <p:cNvSpPr/>
          <p:nvPr/>
        </p:nvSpPr>
        <p:spPr>
          <a:xfrm>
            <a:off x="9417496" y="5845752"/>
            <a:ext cx="222199" cy="957129"/>
          </a:xfrm>
          <a:custGeom>
            <a:avLst/>
            <a:gdLst>
              <a:gd name="connsiteX0" fmla="*/ 307653 w 307653"/>
              <a:gd name="connsiteY0" fmla="*/ 0 h 957129"/>
              <a:gd name="connsiteX1" fmla="*/ 5 w 307653"/>
              <a:gd name="connsiteY1" fmla="*/ 478564 h 957129"/>
              <a:gd name="connsiteX2" fmla="*/ 299108 w 307653"/>
              <a:gd name="connsiteY2" fmla="*/ 957129 h 957129"/>
              <a:gd name="connsiteX3" fmla="*/ 299108 w 307653"/>
              <a:gd name="connsiteY3" fmla="*/ 957129 h 957129"/>
              <a:gd name="connsiteX0" fmla="*/ 222199 w 222199"/>
              <a:gd name="connsiteY0" fmla="*/ 0 h 957129"/>
              <a:gd name="connsiteX1" fmla="*/ 9 w 222199"/>
              <a:gd name="connsiteY1" fmla="*/ 470018 h 957129"/>
              <a:gd name="connsiteX2" fmla="*/ 213654 w 222199"/>
              <a:gd name="connsiteY2" fmla="*/ 957129 h 957129"/>
              <a:gd name="connsiteX3" fmla="*/ 213654 w 222199"/>
              <a:gd name="connsiteY3" fmla="*/ 957129 h 95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99" h="957129">
                <a:moveTo>
                  <a:pt x="222199" y="0"/>
                </a:moveTo>
                <a:cubicBezTo>
                  <a:pt x="69087" y="159521"/>
                  <a:pt x="1433" y="310497"/>
                  <a:pt x="9" y="470018"/>
                </a:cubicBezTo>
                <a:cubicBezTo>
                  <a:pt x="-1415" y="629539"/>
                  <a:pt x="178047" y="875944"/>
                  <a:pt x="213654" y="957129"/>
                </a:cubicBezTo>
                <a:lnTo>
                  <a:pt x="213654" y="957129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5259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897108"/>
              </p:ext>
            </p:extLst>
          </p:nvPr>
        </p:nvGraphicFramePr>
        <p:xfrm>
          <a:off x="56456" y="44624"/>
          <a:ext cx="9793088" cy="676875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793088"/>
              </a:tblGrid>
              <a:tr h="96696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6696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696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696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696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696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696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Forme libre 6"/>
          <p:cNvSpPr/>
          <p:nvPr/>
        </p:nvSpPr>
        <p:spPr>
          <a:xfrm>
            <a:off x="469196" y="51275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orme libre 7"/>
          <p:cNvSpPr/>
          <p:nvPr/>
        </p:nvSpPr>
        <p:spPr>
          <a:xfrm>
            <a:off x="1280592" y="51275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orme libre 8"/>
          <p:cNvSpPr/>
          <p:nvPr/>
        </p:nvSpPr>
        <p:spPr>
          <a:xfrm>
            <a:off x="2000672" y="51275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orme libre 9"/>
          <p:cNvSpPr/>
          <p:nvPr/>
        </p:nvSpPr>
        <p:spPr>
          <a:xfrm>
            <a:off x="2701444" y="50499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orme libre 10"/>
          <p:cNvSpPr/>
          <p:nvPr/>
        </p:nvSpPr>
        <p:spPr>
          <a:xfrm>
            <a:off x="3440832" y="50499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orme libre 11"/>
          <p:cNvSpPr/>
          <p:nvPr/>
        </p:nvSpPr>
        <p:spPr>
          <a:xfrm>
            <a:off x="4160912" y="50499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orme libre 12"/>
          <p:cNvSpPr/>
          <p:nvPr/>
        </p:nvSpPr>
        <p:spPr>
          <a:xfrm>
            <a:off x="4880992" y="50498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orme libre 13"/>
          <p:cNvSpPr/>
          <p:nvPr/>
        </p:nvSpPr>
        <p:spPr>
          <a:xfrm>
            <a:off x="5640453" y="50498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orme libre 14"/>
          <p:cNvSpPr/>
          <p:nvPr/>
        </p:nvSpPr>
        <p:spPr>
          <a:xfrm>
            <a:off x="6393160" y="50498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orme libre 15"/>
          <p:cNvSpPr/>
          <p:nvPr/>
        </p:nvSpPr>
        <p:spPr>
          <a:xfrm>
            <a:off x="7113240" y="50499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orme libre 16"/>
          <p:cNvSpPr/>
          <p:nvPr/>
        </p:nvSpPr>
        <p:spPr>
          <a:xfrm>
            <a:off x="7872701" y="50499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orme libre 17"/>
          <p:cNvSpPr/>
          <p:nvPr/>
        </p:nvSpPr>
        <p:spPr>
          <a:xfrm>
            <a:off x="8625408" y="50499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orme libre 18"/>
          <p:cNvSpPr/>
          <p:nvPr/>
        </p:nvSpPr>
        <p:spPr>
          <a:xfrm>
            <a:off x="9273480" y="42729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orme libre 19"/>
          <p:cNvSpPr/>
          <p:nvPr/>
        </p:nvSpPr>
        <p:spPr>
          <a:xfrm>
            <a:off x="469196" y="1008405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orme libre 20"/>
          <p:cNvSpPr/>
          <p:nvPr/>
        </p:nvSpPr>
        <p:spPr>
          <a:xfrm>
            <a:off x="1280592" y="1008405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orme libre 21"/>
          <p:cNvSpPr/>
          <p:nvPr/>
        </p:nvSpPr>
        <p:spPr>
          <a:xfrm>
            <a:off x="2000672" y="1008405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Forme libre 22"/>
          <p:cNvSpPr/>
          <p:nvPr/>
        </p:nvSpPr>
        <p:spPr>
          <a:xfrm>
            <a:off x="2701444" y="1007629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orme libre 23"/>
          <p:cNvSpPr/>
          <p:nvPr/>
        </p:nvSpPr>
        <p:spPr>
          <a:xfrm>
            <a:off x="3440832" y="1007629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Forme libre 24"/>
          <p:cNvSpPr/>
          <p:nvPr/>
        </p:nvSpPr>
        <p:spPr>
          <a:xfrm>
            <a:off x="4160912" y="1007629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orme libre 25"/>
          <p:cNvSpPr/>
          <p:nvPr/>
        </p:nvSpPr>
        <p:spPr>
          <a:xfrm>
            <a:off x="4880992" y="1007628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Forme libre 26"/>
          <p:cNvSpPr/>
          <p:nvPr/>
        </p:nvSpPr>
        <p:spPr>
          <a:xfrm>
            <a:off x="5640453" y="1007628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Forme libre 27"/>
          <p:cNvSpPr/>
          <p:nvPr/>
        </p:nvSpPr>
        <p:spPr>
          <a:xfrm>
            <a:off x="6393160" y="1007628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Forme libre 28"/>
          <p:cNvSpPr/>
          <p:nvPr/>
        </p:nvSpPr>
        <p:spPr>
          <a:xfrm>
            <a:off x="7113240" y="1007629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Forme libre 29"/>
          <p:cNvSpPr/>
          <p:nvPr/>
        </p:nvSpPr>
        <p:spPr>
          <a:xfrm>
            <a:off x="7872701" y="1007629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Forme libre 30"/>
          <p:cNvSpPr/>
          <p:nvPr/>
        </p:nvSpPr>
        <p:spPr>
          <a:xfrm>
            <a:off x="8625408" y="1007629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Forme libre 31"/>
          <p:cNvSpPr/>
          <p:nvPr/>
        </p:nvSpPr>
        <p:spPr>
          <a:xfrm>
            <a:off x="9273480" y="1008405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Forme libre 32"/>
          <p:cNvSpPr/>
          <p:nvPr/>
        </p:nvSpPr>
        <p:spPr>
          <a:xfrm>
            <a:off x="469196" y="1974856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Forme libre 33"/>
          <p:cNvSpPr/>
          <p:nvPr/>
        </p:nvSpPr>
        <p:spPr>
          <a:xfrm>
            <a:off x="1280592" y="1974856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Forme libre 34"/>
          <p:cNvSpPr/>
          <p:nvPr/>
        </p:nvSpPr>
        <p:spPr>
          <a:xfrm>
            <a:off x="2000672" y="1974856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Forme libre 35"/>
          <p:cNvSpPr/>
          <p:nvPr/>
        </p:nvSpPr>
        <p:spPr>
          <a:xfrm>
            <a:off x="2701444" y="1974080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Forme libre 36"/>
          <p:cNvSpPr/>
          <p:nvPr/>
        </p:nvSpPr>
        <p:spPr>
          <a:xfrm>
            <a:off x="3440832" y="1974080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Forme libre 37"/>
          <p:cNvSpPr/>
          <p:nvPr/>
        </p:nvSpPr>
        <p:spPr>
          <a:xfrm>
            <a:off x="4160912" y="1974080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Forme libre 38"/>
          <p:cNvSpPr/>
          <p:nvPr/>
        </p:nvSpPr>
        <p:spPr>
          <a:xfrm>
            <a:off x="4880992" y="1974079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Forme libre 39"/>
          <p:cNvSpPr/>
          <p:nvPr/>
        </p:nvSpPr>
        <p:spPr>
          <a:xfrm>
            <a:off x="5640453" y="1974079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Forme libre 40"/>
          <p:cNvSpPr/>
          <p:nvPr/>
        </p:nvSpPr>
        <p:spPr>
          <a:xfrm>
            <a:off x="6393160" y="1974079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Forme libre 41"/>
          <p:cNvSpPr/>
          <p:nvPr/>
        </p:nvSpPr>
        <p:spPr>
          <a:xfrm>
            <a:off x="7113240" y="1974080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Forme libre 42"/>
          <p:cNvSpPr/>
          <p:nvPr/>
        </p:nvSpPr>
        <p:spPr>
          <a:xfrm>
            <a:off x="7872701" y="1974080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Forme libre 43"/>
          <p:cNvSpPr/>
          <p:nvPr/>
        </p:nvSpPr>
        <p:spPr>
          <a:xfrm>
            <a:off x="8625408" y="1974080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Forme libre 44"/>
          <p:cNvSpPr/>
          <p:nvPr/>
        </p:nvSpPr>
        <p:spPr>
          <a:xfrm>
            <a:off x="9273480" y="1974856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Forme libre 45"/>
          <p:cNvSpPr/>
          <p:nvPr/>
        </p:nvSpPr>
        <p:spPr>
          <a:xfrm>
            <a:off x="469195" y="2940530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Forme libre 46"/>
          <p:cNvSpPr/>
          <p:nvPr/>
        </p:nvSpPr>
        <p:spPr>
          <a:xfrm>
            <a:off x="1280591" y="2940530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Forme libre 47"/>
          <p:cNvSpPr/>
          <p:nvPr/>
        </p:nvSpPr>
        <p:spPr>
          <a:xfrm>
            <a:off x="2000671" y="2940530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Forme libre 48"/>
          <p:cNvSpPr/>
          <p:nvPr/>
        </p:nvSpPr>
        <p:spPr>
          <a:xfrm>
            <a:off x="2701443" y="2939754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Forme libre 49"/>
          <p:cNvSpPr/>
          <p:nvPr/>
        </p:nvSpPr>
        <p:spPr>
          <a:xfrm>
            <a:off x="3440831" y="2939754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Forme libre 50"/>
          <p:cNvSpPr/>
          <p:nvPr/>
        </p:nvSpPr>
        <p:spPr>
          <a:xfrm>
            <a:off x="4160911" y="2939754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Forme libre 51"/>
          <p:cNvSpPr/>
          <p:nvPr/>
        </p:nvSpPr>
        <p:spPr>
          <a:xfrm>
            <a:off x="4880991" y="2939753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Forme libre 52"/>
          <p:cNvSpPr/>
          <p:nvPr/>
        </p:nvSpPr>
        <p:spPr>
          <a:xfrm>
            <a:off x="5640452" y="2939753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Forme libre 53"/>
          <p:cNvSpPr/>
          <p:nvPr/>
        </p:nvSpPr>
        <p:spPr>
          <a:xfrm>
            <a:off x="6393159" y="2939753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Forme libre 54"/>
          <p:cNvSpPr/>
          <p:nvPr/>
        </p:nvSpPr>
        <p:spPr>
          <a:xfrm>
            <a:off x="7113239" y="2939754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Forme libre 55"/>
          <p:cNvSpPr/>
          <p:nvPr/>
        </p:nvSpPr>
        <p:spPr>
          <a:xfrm>
            <a:off x="7872700" y="2939754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Forme libre 56"/>
          <p:cNvSpPr/>
          <p:nvPr/>
        </p:nvSpPr>
        <p:spPr>
          <a:xfrm>
            <a:off x="8625407" y="2939754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Forme libre 57"/>
          <p:cNvSpPr/>
          <p:nvPr/>
        </p:nvSpPr>
        <p:spPr>
          <a:xfrm>
            <a:off x="9273479" y="2940530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Forme libre 58"/>
          <p:cNvSpPr/>
          <p:nvPr/>
        </p:nvSpPr>
        <p:spPr>
          <a:xfrm>
            <a:off x="469194" y="3903485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Forme libre 59"/>
          <p:cNvSpPr/>
          <p:nvPr/>
        </p:nvSpPr>
        <p:spPr>
          <a:xfrm>
            <a:off x="1280590" y="3903485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Forme libre 60"/>
          <p:cNvSpPr/>
          <p:nvPr/>
        </p:nvSpPr>
        <p:spPr>
          <a:xfrm>
            <a:off x="2000670" y="3903485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Forme libre 61"/>
          <p:cNvSpPr/>
          <p:nvPr/>
        </p:nvSpPr>
        <p:spPr>
          <a:xfrm>
            <a:off x="2701442" y="3902709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Forme libre 62"/>
          <p:cNvSpPr/>
          <p:nvPr/>
        </p:nvSpPr>
        <p:spPr>
          <a:xfrm>
            <a:off x="3440830" y="3902709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Forme libre 63"/>
          <p:cNvSpPr/>
          <p:nvPr/>
        </p:nvSpPr>
        <p:spPr>
          <a:xfrm>
            <a:off x="4160910" y="3902709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Forme libre 64"/>
          <p:cNvSpPr/>
          <p:nvPr/>
        </p:nvSpPr>
        <p:spPr>
          <a:xfrm>
            <a:off x="4880990" y="3902708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Forme libre 65"/>
          <p:cNvSpPr/>
          <p:nvPr/>
        </p:nvSpPr>
        <p:spPr>
          <a:xfrm>
            <a:off x="5640451" y="3902708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Forme libre 66"/>
          <p:cNvSpPr/>
          <p:nvPr/>
        </p:nvSpPr>
        <p:spPr>
          <a:xfrm>
            <a:off x="6393158" y="3902708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Forme libre 67"/>
          <p:cNvSpPr/>
          <p:nvPr/>
        </p:nvSpPr>
        <p:spPr>
          <a:xfrm>
            <a:off x="7113238" y="3902709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Forme libre 68"/>
          <p:cNvSpPr/>
          <p:nvPr/>
        </p:nvSpPr>
        <p:spPr>
          <a:xfrm>
            <a:off x="7872699" y="3902709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Forme libre 69"/>
          <p:cNvSpPr/>
          <p:nvPr/>
        </p:nvSpPr>
        <p:spPr>
          <a:xfrm>
            <a:off x="8625406" y="3902709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Forme libre 70"/>
          <p:cNvSpPr/>
          <p:nvPr/>
        </p:nvSpPr>
        <p:spPr>
          <a:xfrm>
            <a:off x="9273478" y="3903485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Forme libre 71"/>
          <p:cNvSpPr/>
          <p:nvPr/>
        </p:nvSpPr>
        <p:spPr>
          <a:xfrm>
            <a:off x="469193" y="4883925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Forme libre 72"/>
          <p:cNvSpPr/>
          <p:nvPr/>
        </p:nvSpPr>
        <p:spPr>
          <a:xfrm>
            <a:off x="1280589" y="4883925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Forme libre 73"/>
          <p:cNvSpPr/>
          <p:nvPr/>
        </p:nvSpPr>
        <p:spPr>
          <a:xfrm>
            <a:off x="2000669" y="4883925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Forme libre 74"/>
          <p:cNvSpPr/>
          <p:nvPr/>
        </p:nvSpPr>
        <p:spPr>
          <a:xfrm>
            <a:off x="2701441" y="4883149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Forme libre 75"/>
          <p:cNvSpPr/>
          <p:nvPr/>
        </p:nvSpPr>
        <p:spPr>
          <a:xfrm>
            <a:off x="3440829" y="4883149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Forme libre 76"/>
          <p:cNvSpPr/>
          <p:nvPr/>
        </p:nvSpPr>
        <p:spPr>
          <a:xfrm>
            <a:off x="4160909" y="4883149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Forme libre 77"/>
          <p:cNvSpPr/>
          <p:nvPr/>
        </p:nvSpPr>
        <p:spPr>
          <a:xfrm>
            <a:off x="4880989" y="4883148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Forme libre 78"/>
          <p:cNvSpPr/>
          <p:nvPr/>
        </p:nvSpPr>
        <p:spPr>
          <a:xfrm>
            <a:off x="5640450" y="4883148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Forme libre 79"/>
          <p:cNvSpPr/>
          <p:nvPr/>
        </p:nvSpPr>
        <p:spPr>
          <a:xfrm>
            <a:off x="6393157" y="4883148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Forme libre 80"/>
          <p:cNvSpPr/>
          <p:nvPr/>
        </p:nvSpPr>
        <p:spPr>
          <a:xfrm>
            <a:off x="7113237" y="4883149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Forme libre 81"/>
          <p:cNvSpPr/>
          <p:nvPr/>
        </p:nvSpPr>
        <p:spPr>
          <a:xfrm>
            <a:off x="7872698" y="4883149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Forme libre 82"/>
          <p:cNvSpPr/>
          <p:nvPr/>
        </p:nvSpPr>
        <p:spPr>
          <a:xfrm>
            <a:off x="8625405" y="4883149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Forme libre 83"/>
          <p:cNvSpPr/>
          <p:nvPr/>
        </p:nvSpPr>
        <p:spPr>
          <a:xfrm>
            <a:off x="9273477" y="4875379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Forme libre 84"/>
          <p:cNvSpPr/>
          <p:nvPr/>
        </p:nvSpPr>
        <p:spPr>
          <a:xfrm>
            <a:off x="469196" y="5841054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Forme libre 85"/>
          <p:cNvSpPr/>
          <p:nvPr/>
        </p:nvSpPr>
        <p:spPr>
          <a:xfrm>
            <a:off x="1280592" y="5841054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Forme libre 86"/>
          <p:cNvSpPr/>
          <p:nvPr/>
        </p:nvSpPr>
        <p:spPr>
          <a:xfrm>
            <a:off x="2000672" y="5841054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Forme libre 87"/>
          <p:cNvSpPr/>
          <p:nvPr/>
        </p:nvSpPr>
        <p:spPr>
          <a:xfrm>
            <a:off x="2701444" y="5840278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Forme libre 88"/>
          <p:cNvSpPr/>
          <p:nvPr/>
        </p:nvSpPr>
        <p:spPr>
          <a:xfrm>
            <a:off x="3440832" y="5840278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Forme libre 89"/>
          <p:cNvSpPr/>
          <p:nvPr/>
        </p:nvSpPr>
        <p:spPr>
          <a:xfrm>
            <a:off x="4160912" y="5840278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Forme libre 90"/>
          <p:cNvSpPr/>
          <p:nvPr/>
        </p:nvSpPr>
        <p:spPr>
          <a:xfrm>
            <a:off x="4880992" y="5840277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Forme libre 91"/>
          <p:cNvSpPr/>
          <p:nvPr/>
        </p:nvSpPr>
        <p:spPr>
          <a:xfrm>
            <a:off x="5640453" y="5840277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Forme libre 92"/>
          <p:cNvSpPr/>
          <p:nvPr/>
        </p:nvSpPr>
        <p:spPr>
          <a:xfrm>
            <a:off x="6393160" y="5840277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Forme libre 93"/>
          <p:cNvSpPr/>
          <p:nvPr/>
        </p:nvSpPr>
        <p:spPr>
          <a:xfrm>
            <a:off x="7113240" y="5840278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Forme libre 94"/>
          <p:cNvSpPr/>
          <p:nvPr/>
        </p:nvSpPr>
        <p:spPr>
          <a:xfrm>
            <a:off x="7872701" y="5840278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Forme libre 95"/>
          <p:cNvSpPr/>
          <p:nvPr/>
        </p:nvSpPr>
        <p:spPr>
          <a:xfrm>
            <a:off x="8625408" y="5840278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Forme libre 96"/>
          <p:cNvSpPr/>
          <p:nvPr/>
        </p:nvSpPr>
        <p:spPr>
          <a:xfrm>
            <a:off x="9273480" y="5841054"/>
            <a:ext cx="248651" cy="965675"/>
          </a:xfrm>
          <a:custGeom>
            <a:avLst/>
            <a:gdLst>
              <a:gd name="connsiteX0" fmla="*/ 316341 w 351325"/>
              <a:gd name="connsiteY0" fmla="*/ 965675 h 965675"/>
              <a:gd name="connsiteX1" fmla="*/ 146 w 351325"/>
              <a:gd name="connsiteY1" fmla="*/ 529839 h 965675"/>
              <a:gd name="connsiteX2" fmla="*/ 350524 w 351325"/>
              <a:gd name="connsiteY2" fmla="*/ 188007 h 965675"/>
              <a:gd name="connsiteX3" fmla="*/ 77058 w 351325"/>
              <a:gd name="connsiteY3" fmla="*/ 0 h 965675"/>
              <a:gd name="connsiteX0" fmla="*/ 248077 w 282271"/>
              <a:gd name="connsiteY0" fmla="*/ 965675 h 965675"/>
              <a:gd name="connsiteX1" fmla="*/ 249 w 282271"/>
              <a:gd name="connsiteY1" fmla="*/ 564022 h 965675"/>
              <a:gd name="connsiteX2" fmla="*/ 282260 w 282271"/>
              <a:gd name="connsiteY2" fmla="*/ 188007 h 965675"/>
              <a:gd name="connsiteX3" fmla="*/ 8794 w 28227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564022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  <a:gd name="connsiteX0" fmla="*/ 248651 w 248651"/>
              <a:gd name="connsiteY0" fmla="*/ 965675 h 965675"/>
              <a:gd name="connsiteX1" fmla="*/ 823 w 248651"/>
              <a:gd name="connsiteY1" fmla="*/ 683663 h 965675"/>
              <a:gd name="connsiteX2" fmla="*/ 163192 w 248651"/>
              <a:gd name="connsiteY2" fmla="*/ 247828 h 965675"/>
              <a:gd name="connsiteX3" fmla="*/ 9368 w 248651"/>
              <a:gd name="connsiteY3" fmla="*/ 0 h 96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51" h="965675">
                <a:moveTo>
                  <a:pt x="248651" y="965675"/>
                </a:moveTo>
                <a:cubicBezTo>
                  <a:pt x="87705" y="812562"/>
                  <a:pt x="15066" y="803304"/>
                  <a:pt x="823" y="683663"/>
                </a:cubicBezTo>
                <a:cubicBezTo>
                  <a:pt x="-13420" y="564022"/>
                  <a:pt x="161768" y="361772"/>
                  <a:pt x="163192" y="247828"/>
                </a:cubicBezTo>
                <a:cubicBezTo>
                  <a:pt x="164616" y="133884"/>
                  <a:pt x="152510" y="49850"/>
                  <a:pt x="9368" y="0"/>
                </a:cubicBez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8112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349253"/>
              </p:ext>
            </p:extLst>
          </p:nvPr>
        </p:nvGraphicFramePr>
        <p:xfrm>
          <a:off x="77193" y="84232"/>
          <a:ext cx="9772352" cy="672914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43088"/>
                <a:gridCol w="2443088"/>
                <a:gridCol w="2443088"/>
                <a:gridCol w="2443088"/>
              </a:tblGrid>
              <a:tr h="224304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4304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4304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 descr="http://trojanstencil.free.fr/BoHu%20Pochoir%20Stencil%20Project/Spirale/spirale%2032x34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2" y="188640"/>
            <a:ext cx="1964428" cy="2081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trojanstencil.free.fr/BoHu%20Pochoir%20Stencil%20Project/Spirale/spirale%2032x34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2548" y="188639"/>
            <a:ext cx="1964428" cy="2081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trojanstencil.free.fr/BoHu%20Pochoir%20Stencil%20Project/Spirale/spirale%2032x34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820" y="188638"/>
            <a:ext cx="1964428" cy="2081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http://trojanstencil.free.fr/BoHu%20Pochoir%20Stencil%20Project/Spirale/spirale%2032x34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092" y="188640"/>
            <a:ext cx="1964428" cy="2081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http://trojanstencil.free.fr/BoHu%20Pochoir%20Stencil%20Project/Spirale/spirale%2032x34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2" y="2422315"/>
            <a:ext cx="1964428" cy="2081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http://trojanstencil.free.fr/BoHu%20Pochoir%20Stencil%20Project/Spirale/spirale%2032x34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2548" y="2422314"/>
            <a:ext cx="1964428" cy="2081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http://trojanstencil.free.fr/BoHu%20Pochoir%20Stencil%20Project/Spirale/spirale%2032x34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820" y="2422313"/>
            <a:ext cx="1964428" cy="2081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http://trojanstencil.free.fr/BoHu%20Pochoir%20Stencil%20Project/Spirale/spirale%2032x34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092" y="2422315"/>
            <a:ext cx="1964428" cy="2081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http://trojanstencil.free.fr/BoHu%20Pochoir%20Stencil%20Project/Spirale/spirale%2032x34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2" y="4653137"/>
            <a:ext cx="1964428" cy="2081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http://trojanstencil.free.fr/BoHu%20Pochoir%20Stencil%20Project/Spirale/spirale%2032x34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2548" y="4653136"/>
            <a:ext cx="1964428" cy="2081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http://trojanstencil.free.fr/BoHu%20Pochoir%20Stencil%20Project/Spirale/spirale%2032x34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820" y="4653135"/>
            <a:ext cx="1964428" cy="2081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http://trojanstencil.free.fr/BoHu%20Pochoir%20Stencil%20Project/Spirale/spirale%2032x34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092" y="4653137"/>
            <a:ext cx="1964428" cy="2081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5391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680"/>
              </p:ext>
            </p:extLst>
          </p:nvPr>
        </p:nvGraphicFramePr>
        <p:xfrm>
          <a:off x="-32256" y="0"/>
          <a:ext cx="9938256" cy="6858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84564"/>
                <a:gridCol w="2484564"/>
                <a:gridCol w="2484564"/>
                <a:gridCol w="2484564"/>
              </a:tblGrid>
              <a:tr h="1143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28464" y="129306"/>
            <a:ext cx="2171123" cy="86409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610920" y="129306"/>
            <a:ext cx="2171123" cy="86409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5097016" y="129306"/>
            <a:ext cx="2171123" cy="86409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28463" y="1276428"/>
            <a:ext cx="2171123" cy="86409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610919" y="1276428"/>
            <a:ext cx="2171123" cy="86409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097016" y="1276428"/>
            <a:ext cx="2171123" cy="86409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28464" y="2420888"/>
            <a:ext cx="2171123" cy="86409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2610918" y="2420888"/>
            <a:ext cx="2171123" cy="86409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5097016" y="2420888"/>
            <a:ext cx="2171123" cy="86409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128464" y="3573016"/>
            <a:ext cx="2171123" cy="86409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610917" y="3573016"/>
            <a:ext cx="2171123" cy="86409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5097015" y="3573016"/>
            <a:ext cx="2171123" cy="86409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128464" y="4723201"/>
            <a:ext cx="2171123" cy="86409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2610920" y="4723201"/>
            <a:ext cx="2171123" cy="86409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5097016" y="4723201"/>
            <a:ext cx="2171123" cy="86409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128462" y="5877272"/>
            <a:ext cx="2171123" cy="86409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2610920" y="5877272"/>
            <a:ext cx="2171123" cy="86409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5097014" y="5877272"/>
            <a:ext cx="2171123" cy="86409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7606413" y="129306"/>
            <a:ext cx="2171123" cy="86409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7606413" y="1276428"/>
            <a:ext cx="2171123" cy="86409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7606413" y="2420888"/>
            <a:ext cx="2171123" cy="86409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7606412" y="3573016"/>
            <a:ext cx="2171123" cy="86409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7606413" y="4723201"/>
            <a:ext cx="2171123" cy="86409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7606411" y="5877272"/>
            <a:ext cx="2171123" cy="86409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155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085411"/>
              </p:ext>
            </p:extLst>
          </p:nvPr>
        </p:nvGraphicFramePr>
        <p:xfrm>
          <a:off x="-32256" y="0"/>
          <a:ext cx="9938256" cy="6858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84564"/>
                <a:gridCol w="2484564"/>
                <a:gridCol w="2484564"/>
                <a:gridCol w="2484564"/>
              </a:tblGrid>
              <a:tr h="1143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Ellipse 3"/>
          <p:cNvSpPr/>
          <p:nvPr/>
        </p:nvSpPr>
        <p:spPr>
          <a:xfrm>
            <a:off x="128464" y="129306"/>
            <a:ext cx="2171123" cy="86409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2610920" y="129306"/>
            <a:ext cx="2171123" cy="86409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5097016" y="129306"/>
            <a:ext cx="2171123" cy="86409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128463" y="1276428"/>
            <a:ext cx="2171123" cy="86409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2610919" y="1276428"/>
            <a:ext cx="2171123" cy="86409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5097016" y="1276428"/>
            <a:ext cx="2171123" cy="86409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128464" y="2420888"/>
            <a:ext cx="2171123" cy="86409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2610918" y="2420888"/>
            <a:ext cx="2171123" cy="86409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5097016" y="2420888"/>
            <a:ext cx="2171123" cy="86409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128464" y="3573016"/>
            <a:ext cx="2171123" cy="86409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2610917" y="3573016"/>
            <a:ext cx="2171123" cy="86409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5097015" y="3573016"/>
            <a:ext cx="2171123" cy="86409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128464" y="4723201"/>
            <a:ext cx="2171123" cy="86409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2610920" y="4723201"/>
            <a:ext cx="2171123" cy="86409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5097016" y="4723201"/>
            <a:ext cx="2171123" cy="86409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128462" y="5877272"/>
            <a:ext cx="2171123" cy="86409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2610920" y="5877272"/>
            <a:ext cx="2171123" cy="86409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5097014" y="5877272"/>
            <a:ext cx="2171123" cy="86409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7606413" y="129306"/>
            <a:ext cx="2171123" cy="86409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7606413" y="1276428"/>
            <a:ext cx="2171123" cy="86409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7606413" y="2420888"/>
            <a:ext cx="2171123" cy="86409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7606412" y="3573016"/>
            <a:ext cx="2171123" cy="86409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7606413" y="4723201"/>
            <a:ext cx="2171123" cy="86409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7606411" y="5877272"/>
            <a:ext cx="2171123" cy="86409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26029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0</Words>
  <Application>Microsoft Office PowerPoint</Application>
  <PresentationFormat>Format A4 (210 x 297 mm)</PresentationFormat>
  <Paragraphs>0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</dc:creator>
  <cp:lastModifiedBy>Gaelle48</cp:lastModifiedBy>
  <cp:revision>7</cp:revision>
  <dcterms:created xsi:type="dcterms:W3CDTF">2014-09-24T11:44:27Z</dcterms:created>
  <dcterms:modified xsi:type="dcterms:W3CDTF">2017-02-13T17:37:54Z</dcterms:modified>
</cp:coreProperties>
</file>