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2" r:id="rId5"/>
    <p:sldId id="261" r:id="rId6"/>
    <p:sldId id="257" r:id="rId7"/>
    <p:sldId id="256" r:id="rId8"/>
    <p:sldId id="263" r:id="rId9"/>
    <p:sldId id="267" r:id="rId10"/>
    <p:sldId id="268" r:id="rId11"/>
    <p:sldId id="269" r:id="rId12"/>
    <p:sldId id="270" r:id="rId1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33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2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18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40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79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75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09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57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40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3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95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2FDF-6D31-428F-9CA3-C7D7761430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6AA90-C997-45B9-8F73-B83ADA3DD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04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7594"/>
              </p:ext>
            </p:extLst>
          </p:nvPr>
        </p:nvGraphicFramePr>
        <p:xfrm>
          <a:off x="56456" y="44624"/>
          <a:ext cx="9793088" cy="67687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79309"/>
                <a:gridCol w="979309"/>
                <a:gridCol w="979308"/>
                <a:gridCol w="979309"/>
                <a:gridCol w="979309"/>
                <a:gridCol w="979309"/>
                <a:gridCol w="979309"/>
                <a:gridCol w="979308"/>
                <a:gridCol w="979309"/>
                <a:gridCol w="979309"/>
              </a:tblGrid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50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673575"/>
              </p:ext>
            </p:extLst>
          </p:nvPr>
        </p:nvGraphicFramePr>
        <p:xfrm>
          <a:off x="-32256" y="0"/>
          <a:ext cx="9938256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4564"/>
                <a:gridCol w="2484564"/>
                <a:gridCol w="2484564"/>
                <a:gridCol w="2484564"/>
              </a:tblGrid>
              <a:tr h="1143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riangle isocèle 3"/>
          <p:cNvSpPr/>
          <p:nvPr/>
        </p:nvSpPr>
        <p:spPr>
          <a:xfrm>
            <a:off x="128464" y="129306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2610920" y="129306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/>
          <p:cNvSpPr/>
          <p:nvPr/>
        </p:nvSpPr>
        <p:spPr>
          <a:xfrm>
            <a:off x="5097016" y="129306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>
            <a:off x="128463" y="1276428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>
            <a:off x="2610919" y="1276428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>
            <a:off x="5097016" y="1276428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>
            <a:off x="128464" y="2420888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isocèle 11"/>
          <p:cNvSpPr/>
          <p:nvPr/>
        </p:nvSpPr>
        <p:spPr>
          <a:xfrm>
            <a:off x="2610918" y="2420888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>
            <a:off x="5097016" y="2420888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>
            <a:off x="128464" y="3573016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2610917" y="3573016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isocèle 15"/>
          <p:cNvSpPr/>
          <p:nvPr/>
        </p:nvSpPr>
        <p:spPr>
          <a:xfrm>
            <a:off x="5097015" y="3573016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iangle isocèle 16"/>
          <p:cNvSpPr/>
          <p:nvPr/>
        </p:nvSpPr>
        <p:spPr>
          <a:xfrm>
            <a:off x="128464" y="4723201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>
            <a:off x="2610920" y="4723201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5097016" y="4723201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128462" y="5877272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/>
          <p:cNvSpPr/>
          <p:nvPr/>
        </p:nvSpPr>
        <p:spPr>
          <a:xfrm>
            <a:off x="2610920" y="5877272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>
            <a:off x="5097014" y="5877272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/>
          <p:cNvSpPr/>
          <p:nvPr/>
        </p:nvSpPr>
        <p:spPr>
          <a:xfrm>
            <a:off x="7606413" y="129306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7606413" y="1276428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7606413" y="2420888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/>
          <p:cNvSpPr/>
          <p:nvPr/>
        </p:nvSpPr>
        <p:spPr>
          <a:xfrm>
            <a:off x="7606412" y="3573016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isocèle 26"/>
          <p:cNvSpPr/>
          <p:nvPr/>
        </p:nvSpPr>
        <p:spPr>
          <a:xfrm>
            <a:off x="7606413" y="4723201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iangle isocèle 27"/>
          <p:cNvSpPr/>
          <p:nvPr/>
        </p:nvSpPr>
        <p:spPr>
          <a:xfrm>
            <a:off x="7606411" y="5877272"/>
            <a:ext cx="2171123" cy="86409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924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95096"/>
              </p:ext>
            </p:extLst>
          </p:nvPr>
        </p:nvGraphicFramePr>
        <p:xfrm>
          <a:off x="-32256" y="0"/>
          <a:ext cx="9938256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4564"/>
                <a:gridCol w="2484564"/>
                <a:gridCol w="2484564"/>
                <a:gridCol w="2484564"/>
              </a:tblGrid>
              <a:tr h="1143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Étoile à 5 branches 3"/>
          <p:cNvSpPr/>
          <p:nvPr/>
        </p:nvSpPr>
        <p:spPr>
          <a:xfrm>
            <a:off x="632520" y="129306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Étoile à 5 branches 4"/>
          <p:cNvSpPr/>
          <p:nvPr/>
        </p:nvSpPr>
        <p:spPr>
          <a:xfrm>
            <a:off x="3114976" y="129306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5601072" y="129306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632519" y="1276428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3114975" y="1276428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 à 5 branches 9"/>
          <p:cNvSpPr/>
          <p:nvPr/>
        </p:nvSpPr>
        <p:spPr>
          <a:xfrm>
            <a:off x="5601072" y="1276428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>
            <a:off x="632520" y="2420888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5 branches 11"/>
          <p:cNvSpPr/>
          <p:nvPr/>
        </p:nvSpPr>
        <p:spPr>
          <a:xfrm>
            <a:off x="3114974" y="2420888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5601072" y="2420888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/>
          <p:cNvSpPr/>
          <p:nvPr/>
        </p:nvSpPr>
        <p:spPr>
          <a:xfrm>
            <a:off x="632520" y="3573016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>
            <a:off x="3114973" y="3573016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toile à 5 branches 15"/>
          <p:cNvSpPr/>
          <p:nvPr/>
        </p:nvSpPr>
        <p:spPr>
          <a:xfrm>
            <a:off x="5601071" y="3573016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 à 5 branches 16"/>
          <p:cNvSpPr/>
          <p:nvPr/>
        </p:nvSpPr>
        <p:spPr>
          <a:xfrm>
            <a:off x="632520" y="4723201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 à 5 branches 17"/>
          <p:cNvSpPr/>
          <p:nvPr/>
        </p:nvSpPr>
        <p:spPr>
          <a:xfrm>
            <a:off x="3114976" y="4723201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 à 5 branches 18"/>
          <p:cNvSpPr/>
          <p:nvPr/>
        </p:nvSpPr>
        <p:spPr>
          <a:xfrm>
            <a:off x="5601072" y="4723201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toile à 5 branches 19"/>
          <p:cNvSpPr/>
          <p:nvPr/>
        </p:nvSpPr>
        <p:spPr>
          <a:xfrm>
            <a:off x="632518" y="5851634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5 branches 20"/>
          <p:cNvSpPr/>
          <p:nvPr/>
        </p:nvSpPr>
        <p:spPr>
          <a:xfrm>
            <a:off x="3114976" y="5851634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5 branches 21"/>
          <p:cNvSpPr/>
          <p:nvPr/>
        </p:nvSpPr>
        <p:spPr>
          <a:xfrm>
            <a:off x="5601070" y="5851634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toile à 5 branches 22"/>
          <p:cNvSpPr/>
          <p:nvPr/>
        </p:nvSpPr>
        <p:spPr>
          <a:xfrm>
            <a:off x="8110469" y="129306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5 branches 23"/>
          <p:cNvSpPr/>
          <p:nvPr/>
        </p:nvSpPr>
        <p:spPr>
          <a:xfrm>
            <a:off x="8110469" y="1276428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toile à 5 branches 24"/>
          <p:cNvSpPr/>
          <p:nvPr/>
        </p:nvSpPr>
        <p:spPr>
          <a:xfrm>
            <a:off x="8110469" y="2420888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toile à 5 branches 25"/>
          <p:cNvSpPr/>
          <p:nvPr/>
        </p:nvSpPr>
        <p:spPr>
          <a:xfrm>
            <a:off x="8110468" y="3573016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5 branches 26"/>
          <p:cNvSpPr/>
          <p:nvPr/>
        </p:nvSpPr>
        <p:spPr>
          <a:xfrm>
            <a:off x="8110469" y="4723201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 à 5 branches 27"/>
          <p:cNvSpPr/>
          <p:nvPr/>
        </p:nvSpPr>
        <p:spPr>
          <a:xfrm>
            <a:off x="8110467" y="5851634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89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06235"/>
              </p:ext>
            </p:extLst>
          </p:nvPr>
        </p:nvGraphicFramePr>
        <p:xfrm>
          <a:off x="-32256" y="0"/>
          <a:ext cx="9938256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4564"/>
                <a:gridCol w="2484564"/>
                <a:gridCol w="2484564"/>
                <a:gridCol w="2484564"/>
              </a:tblGrid>
              <a:tr h="1143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Cœur 3"/>
          <p:cNvSpPr/>
          <p:nvPr/>
        </p:nvSpPr>
        <p:spPr>
          <a:xfrm>
            <a:off x="632520" y="129306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œur 4"/>
          <p:cNvSpPr/>
          <p:nvPr/>
        </p:nvSpPr>
        <p:spPr>
          <a:xfrm>
            <a:off x="3114976" y="129306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œur 5"/>
          <p:cNvSpPr/>
          <p:nvPr/>
        </p:nvSpPr>
        <p:spPr>
          <a:xfrm>
            <a:off x="5601072" y="129306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Cœur 7"/>
          <p:cNvSpPr/>
          <p:nvPr/>
        </p:nvSpPr>
        <p:spPr>
          <a:xfrm>
            <a:off x="632519" y="1276428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œur 8"/>
          <p:cNvSpPr/>
          <p:nvPr/>
        </p:nvSpPr>
        <p:spPr>
          <a:xfrm>
            <a:off x="3114975" y="1276428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œur 9"/>
          <p:cNvSpPr/>
          <p:nvPr/>
        </p:nvSpPr>
        <p:spPr>
          <a:xfrm>
            <a:off x="5601072" y="1276428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œur 10"/>
          <p:cNvSpPr/>
          <p:nvPr/>
        </p:nvSpPr>
        <p:spPr>
          <a:xfrm>
            <a:off x="632520" y="2420888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œur 11"/>
          <p:cNvSpPr/>
          <p:nvPr/>
        </p:nvSpPr>
        <p:spPr>
          <a:xfrm>
            <a:off x="3114974" y="2420888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œur 12"/>
          <p:cNvSpPr/>
          <p:nvPr/>
        </p:nvSpPr>
        <p:spPr>
          <a:xfrm>
            <a:off x="5601072" y="2420888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Cœur 13"/>
          <p:cNvSpPr/>
          <p:nvPr/>
        </p:nvSpPr>
        <p:spPr>
          <a:xfrm>
            <a:off x="632520" y="3573016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Cœur 14"/>
          <p:cNvSpPr/>
          <p:nvPr/>
        </p:nvSpPr>
        <p:spPr>
          <a:xfrm>
            <a:off x="3114973" y="3573016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Cœur 15"/>
          <p:cNvSpPr/>
          <p:nvPr/>
        </p:nvSpPr>
        <p:spPr>
          <a:xfrm>
            <a:off x="5601071" y="3573016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œur 16"/>
          <p:cNvSpPr/>
          <p:nvPr/>
        </p:nvSpPr>
        <p:spPr>
          <a:xfrm>
            <a:off x="632520" y="4723201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œur 17"/>
          <p:cNvSpPr/>
          <p:nvPr/>
        </p:nvSpPr>
        <p:spPr>
          <a:xfrm>
            <a:off x="3114976" y="4723201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œur 18"/>
          <p:cNvSpPr/>
          <p:nvPr/>
        </p:nvSpPr>
        <p:spPr>
          <a:xfrm>
            <a:off x="5601072" y="4723201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Cœur 19"/>
          <p:cNvSpPr/>
          <p:nvPr/>
        </p:nvSpPr>
        <p:spPr>
          <a:xfrm>
            <a:off x="632518" y="5877272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œur 20"/>
          <p:cNvSpPr/>
          <p:nvPr/>
        </p:nvSpPr>
        <p:spPr>
          <a:xfrm>
            <a:off x="3114976" y="5877272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œur 21"/>
          <p:cNvSpPr/>
          <p:nvPr/>
        </p:nvSpPr>
        <p:spPr>
          <a:xfrm>
            <a:off x="5601070" y="5877272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œur 22"/>
          <p:cNvSpPr/>
          <p:nvPr/>
        </p:nvSpPr>
        <p:spPr>
          <a:xfrm>
            <a:off x="8110469" y="129306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œur 23"/>
          <p:cNvSpPr/>
          <p:nvPr/>
        </p:nvSpPr>
        <p:spPr>
          <a:xfrm>
            <a:off x="8110469" y="1276428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œur 24"/>
          <p:cNvSpPr/>
          <p:nvPr/>
        </p:nvSpPr>
        <p:spPr>
          <a:xfrm>
            <a:off x="8110469" y="2420888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œur 25"/>
          <p:cNvSpPr/>
          <p:nvPr/>
        </p:nvSpPr>
        <p:spPr>
          <a:xfrm>
            <a:off x="8110468" y="3573016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œur 26"/>
          <p:cNvSpPr/>
          <p:nvPr/>
        </p:nvSpPr>
        <p:spPr>
          <a:xfrm>
            <a:off x="8110469" y="4723201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œur 27"/>
          <p:cNvSpPr/>
          <p:nvPr/>
        </p:nvSpPr>
        <p:spPr>
          <a:xfrm>
            <a:off x="8110467" y="5877272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42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59448"/>
              </p:ext>
            </p:extLst>
          </p:nvPr>
        </p:nvGraphicFramePr>
        <p:xfrm>
          <a:off x="56456" y="44624"/>
          <a:ext cx="9793088" cy="67687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793088"/>
              </a:tblGrid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Connecteur droit 3"/>
          <p:cNvCxnSpPr/>
          <p:nvPr/>
        </p:nvCxnSpPr>
        <p:spPr>
          <a:xfrm>
            <a:off x="272480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208584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072680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936776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872880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736976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598422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534526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398622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265368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201472" y="6171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72480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208584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2072680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936776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872880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736976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5598422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6534526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398622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8265368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9201472" y="1023458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72480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208584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072680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2936776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872880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4736976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5598422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6534526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7398622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8265368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9201472" y="1987774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72480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208584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72680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936776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872880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4736976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5598422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6534526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7398622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8265368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9201472" y="2962603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72480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1208584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072680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2936776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872880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4736976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5598422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6534526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7398622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8265368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9201472" y="3933056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272480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1208584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2072680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2936776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3872880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4736976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5598422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6534526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7398622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8265368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9201472" y="4884892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272480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1208584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2072680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2936776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3872880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4736976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5598422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6534526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7398622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8265368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9201472" y="5876379"/>
            <a:ext cx="504056" cy="9361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72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25055"/>
              </p:ext>
            </p:extLst>
          </p:nvPr>
        </p:nvGraphicFramePr>
        <p:xfrm>
          <a:off x="56456" y="44624"/>
          <a:ext cx="9793088" cy="67687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793088"/>
              </a:tblGrid>
              <a:tr h="9669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9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e 16"/>
          <p:cNvGrpSpPr/>
          <p:nvPr/>
        </p:nvGrpSpPr>
        <p:grpSpPr>
          <a:xfrm>
            <a:off x="200472" y="44624"/>
            <a:ext cx="596812" cy="972325"/>
            <a:chOff x="488504" y="44624"/>
            <a:chExt cx="596812" cy="972325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>
            <a:off x="797284" y="44624"/>
            <a:ext cx="596812" cy="972325"/>
            <a:chOff x="488504" y="44624"/>
            <a:chExt cx="596812" cy="972325"/>
          </a:xfrm>
        </p:grpSpPr>
        <p:cxnSp>
          <p:nvCxnSpPr>
            <p:cNvPr id="19" name="Connecteur droit 1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20"/>
          <p:cNvGrpSpPr/>
          <p:nvPr/>
        </p:nvGrpSpPr>
        <p:grpSpPr>
          <a:xfrm>
            <a:off x="1394096" y="44624"/>
            <a:ext cx="596812" cy="972325"/>
            <a:chOff x="488504" y="44624"/>
            <a:chExt cx="596812" cy="972325"/>
          </a:xfrm>
        </p:grpSpPr>
        <p:cxnSp>
          <p:nvCxnSpPr>
            <p:cNvPr id="22" name="Connecteur droit 2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e 23"/>
          <p:cNvGrpSpPr/>
          <p:nvPr/>
        </p:nvGrpSpPr>
        <p:grpSpPr>
          <a:xfrm>
            <a:off x="1985697" y="44624"/>
            <a:ext cx="596812" cy="972325"/>
            <a:chOff x="488504" y="44624"/>
            <a:chExt cx="596812" cy="972325"/>
          </a:xfrm>
        </p:grpSpPr>
        <p:cxnSp>
          <p:nvCxnSpPr>
            <p:cNvPr id="25" name="Connecteur droit 2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26"/>
          <p:cNvGrpSpPr/>
          <p:nvPr/>
        </p:nvGrpSpPr>
        <p:grpSpPr>
          <a:xfrm>
            <a:off x="2582509" y="44624"/>
            <a:ext cx="596812" cy="972325"/>
            <a:chOff x="488504" y="44624"/>
            <a:chExt cx="596812" cy="972325"/>
          </a:xfrm>
        </p:grpSpPr>
        <p:cxnSp>
          <p:nvCxnSpPr>
            <p:cNvPr id="28" name="Connecteur droit 2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 29"/>
          <p:cNvGrpSpPr/>
          <p:nvPr/>
        </p:nvGrpSpPr>
        <p:grpSpPr>
          <a:xfrm>
            <a:off x="3179321" y="44624"/>
            <a:ext cx="596812" cy="972325"/>
            <a:chOff x="488504" y="44624"/>
            <a:chExt cx="596812" cy="972325"/>
          </a:xfrm>
        </p:grpSpPr>
        <p:cxnSp>
          <p:nvCxnSpPr>
            <p:cNvPr id="31" name="Connecteur droit 3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/>
          <p:cNvGrpSpPr/>
          <p:nvPr/>
        </p:nvGrpSpPr>
        <p:grpSpPr>
          <a:xfrm>
            <a:off x="3731718" y="35131"/>
            <a:ext cx="596812" cy="972325"/>
            <a:chOff x="488504" y="44624"/>
            <a:chExt cx="596812" cy="972325"/>
          </a:xfrm>
        </p:grpSpPr>
        <p:cxnSp>
          <p:nvCxnSpPr>
            <p:cNvPr id="34" name="Connecteur droit 33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/>
          <p:cNvGrpSpPr/>
          <p:nvPr/>
        </p:nvGrpSpPr>
        <p:grpSpPr>
          <a:xfrm>
            <a:off x="4328530" y="35131"/>
            <a:ext cx="596812" cy="972325"/>
            <a:chOff x="488504" y="44624"/>
            <a:chExt cx="596812" cy="972325"/>
          </a:xfrm>
        </p:grpSpPr>
        <p:cxnSp>
          <p:nvCxnSpPr>
            <p:cNvPr id="37" name="Connecteur droit 3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4925342" y="35131"/>
            <a:ext cx="596812" cy="972325"/>
            <a:chOff x="488504" y="44624"/>
            <a:chExt cx="596812" cy="972325"/>
          </a:xfrm>
        </p:grpSpPr>
        <p:cxnSp>
          <p:nvCxnSpPr>
            <p:cNvPr id="40" name="Connecteur droit 3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5469193" y="44624"/>
            <a:ext cx="596812" cy="972325"/>
            <a:chOff x="488504" y="44624"/>
            <a:chExt cx="596812" cy="972325"/>
          </a:xfrm>
        </p:grpSpPr>
        <p:cxnSp>
          <p:nvCxnSpPr>
            <p:cNvPr id="43" name="Connecteur droit 4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/>
          <p:cNvGrpSpPr/>
          <p:nvPr/>
        </p:nvGrpSpPr>
        <p:grpSpPr>
          <a:xfrm>
            <a:off x="6066005" y="44624"/>
            <a:ext cx="596812" cy="972325"/>
            <a:chOff x="488504" y="44624"/>
            <a:chExt cx="596812" cy="972325"/>
          </a:xfrm>
        </p:grpSpPr>
        <p:cxnSp>
          <p:nvCxnSpPr>
            <p:cNvPr id="46" name="Connecteur droit 4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e 47"/>
          <p:cNvGrpSpPr/>
          <p:nvPr/>
        </p:nvGrpSpPr>
        <p:grpSpPr>
          <a:xfrm>
            <a:off x="6662817" y="44624"/>
            <a:ext cx="596812" cy="972325"/>
            <a:chOff x="488504" y="44624"/>
            <a:chExt cx="596812" cy="972325"/>
          </a:xfrm>
        </p:grpSpPr>
        <p:cxnSp>
          <p:nvCxnSpPr>
            <p:cNvPr id="49" name="Connecteur droit 4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7215760" y="34183"/>
            <a:ext cx="596812" cy="972325"/>
            <a:chOff x="488504" y="44624"/>
            <a:chExt cx="596812" cy="972325"/>
          </a:xfrm>
        </p:grpSpPr>
        <p:cxnSp>
          <p:nvCxnSpPr>
            <p:cNvPr id="52" name="Connecteur droit 5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e 53"/>
          <p:cNvGrpSpPr/>
          <p:nvPr/>
        </p:nvGrpSpPr>
        <p:grpSpPr>
          <a:xfrm>
            <a:off x="7812572" y="34183"/>
            <a:ext cx="596812" cy="972325"/>
            <a:chOff x="488504" y="44624"/>
            <a:chExt cx="596812" cy="972325"/>
          </a:xfrm>
        </p:grpSpPr>
        <p:cxnSp>
          <p:nvCxnSpPr>
            <p:cNvPr id="55" name="Connecteur droit 5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/>
          <p:cNvGrpSpPr/>
          <p:nvPr/>
        </p:nvGrpSpPr>
        <p:grpSpPr>
          <a:xfrm>
            <a:off x="8409384" y="34183"/>
            <a:ext cx="596812" cy="972325"/>
            <a:chOff x="488504" y="44624"/>
            <a:chExt cx="596812" cy="972325"/>
          </a:xfrm>
        </p:grpSpPr>
        <p:cxnSp>
          <p:nvCxnSpPr>
            <p:cNvPr id="58" name="Connecteur droit 5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e 59"/>
          <p:cNvGrpSpPr/>
          <p:nvPr/>
        </p:nvGrpSpPr>
        <p:grpSpPr>
          <a:xfrm>
            <a:off x="9006196" y="50328"/>
            <a:ext cx="596812" cy="972325"/>
            <a:chOff x="488504" y="44624"/>
            <a:chExt cx="596812" cy="972325"/>
          </a:xfrm>
        </p:grpSpPr>
        <p:cxnSp>
          <p:nvCxnSpPr>
            <p:cNvPr id="61" name="Connecteur droit 6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e 65"/>
          <p:cNvGrpSpPr/>
          <p:nvPr/>
        </p:nvGrpSpPr>
        <p:grpSpPr>
          <a:xfrm>
            <a:off x="207624" y="1007456"/>
            <a:ext cx="596812" cy="972325"/>
            <a:chOff x="488504" y="44624"/>
            <a:chExt cx="596812" cy="972325"/>
          </a:xfrm>
        </p:grpSpPr>
        <p:cxnSp>
          <p:nvCxnSpPr>
            <p:cNvPr id="67" name="Connecteur droit 6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e 68"/>
          <p:cNvGrpSpPr/>
          <p:nvPr/>
        </p:nvGrpSpPr>
        <p:grpSpPr>
          <a:xfrm>
            <a:off x="804436" y="1007456"/>
            <a:ext cx="596812" cy="972325"/>
            <a:chOff x="488504" y="44624"/>
            <a:chExt cx="596812" cy="972325"/>
          </a:xfrm>
        </p:grpSpPr>
        <p:cxnSp>
          <p:nvCxnSpPr>
            <p:cNvPr id="70" name="Connecteur droit 6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e 71"/>
          <p:cNvGrpSpPr/>
          <p:nvPr/>
        </p:nvGrpSpPr>
        <p:grpSpPr>
          <a:xfrm>
            <a:off x="1401248" y="1007456"/>
            <a:ext cx="596812" cy="972325"/>
            <a:chOff x="488504" y="44624"/>
            <a:chExt cx="596812" cy="972325"/>
          </a:xfrm>
        </p:grpSpPr>
        <p:cxnSp>
          <p:nvCxnSpPr>
            <p:cNvPr id="73" name="Connecteur droit 7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e 74"/>
          <p:cNvGrpSpPr/>
          <p:nvPr/>
        </p:nvGrpSpPr>
        <p:grpSpPr>
          <a:xfrm>
            <a:off x="1992849" y="1007456"/>
            <a:ext cx="596812" cy="972325"/>
            <a:chOff x="488504" y="44624"/>
            <a:chExt cx="596812" cy="972325"/>
          </a:xfrm>
        </p:grpSpPr>
        <p:cxnSp>
          <p:nvCxnSpPr>
            <p:cNvPr id="76" name="Connecteur droit 7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e 77"/>
          <p:cNvGrpSpPr/>
          <p:nvPr/>
        </p:nvGrpSpPr>
        <p:grpSpPr>
          <a:xfrm>
            <a:off x="2589661" y="1007456"/>
            <a:ext cx="596812" cy="972325"/>
            <a:chOff x="488504" y="44624"/>
            <a:chExt cx="596812" cy="972325"/>
          </a:xfrm>
        </p:grpSpPr>
        <p:cxnSp>
          <p:nvCxnSpPr>
            <p:cNvPr id="79" name="Connecteur droit 7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e 80"/>
          <p:cNvGrpSpPr/>
          <p:nvPr/>
        </p:nvGrpSpPr>
        <p:grpSpPr>
          <a:xfrm>
            <a:off x="3186473" y="1007456"/>
            <a:ext cx="596812" cy="972325"/>
            <a:chOff x="488504" y="44624"/>
            <a:chExt cx="596812" cy="972325"/>
          </a:xfrm>
        </p:grpSpPr>
        <p:cxnSp>
          <p:nvCxnSpPr>
            <p:cNvPr id="82" name="Connecteur droit 8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e 83"/>
          <p:cNvGrpSpPr/>
          <p:nvPr/>
        </p:nvGrpSpPr>
        <p:grpSpPr>
          <a:xfrm>
            <a:off x="3738870" y="997963"/>
            <a:ext cx="596812" cy="972325"/>
            <a:chOff x="488504" y="44624"/>
            <a:chExt cx="596812" cy="972325"/>
          </a:xfrm>
        </p:grpSpPr>
        <p:cxnSp>
          <p:nvCxnSpPr>
            <p:cNvPr id="85" name="Connecteur droit 8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e 86"/>
          <p:cNvGrpSpPr/>
          <p:nvPr/>
        </p:nvGrpSpPr>
        <p:grpSpPr>
          <a:xfrm>
            <a:off x="4335682" y="997963"/>
            <a:ext cx="596812" cy="972325"/>
            <a:chOff x="488504" y="44624"/>
            <a:chExt cx="596812" cy="972325"/>
          </a:xfrm>
        </p:grpSpPr>
        <p:cxnSp>
          <p:nvCxnSpPr>
            <p:cNvPr id="88" name="Connecteur droit 8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e 89"/>
          <p:cNvGrpSpPr/>
          <p:nvPr/>
        </p:nvGrpSpPr>
        <p:grpSpPr>
          <a:xfrm>
            <a:off x="4932494" y="997963"/>
            <a:ext cx="596812" cy="972325"/>
            <a:chOff x="488504" y="44624"/>
            <a:chExt cx="596812" cy="972325"/>
          </a:xfrm>
        </p:grpSpPr>
        <p:cxnSp>
          <p:nvCxnSpPr>
            <p:cNvPr id="91" name="Connecteur droit 9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e 92"/>
          <p:cNvGrpSpPr/>
          <p:nvPr/>
        </p:nvGrpSpPr>
        <p:grpSpPr>
          <a:xfrm>
            <a:off x="5476345" y="1007456"/>
            <a:ext cx="596812" cy="972325"/>
            <a:chOff x="488504" y="44624"/>
            <a:chExt cx="596812" cy="972325"/>
          </a:xfrm>
        </p:grpSpPr>
        <p:cxnSp>
          <p:nvCxnSpPr>
            <p:cNvPr id="94" name="Connecteur droit 93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e 95"/>
          <p:cNvGrpSpPr/>
          <p:nvPr/>
        </p:nvGrpSpPr>
        <p:grpSpPr>
          <a:xfrm>
            <a:off x="6073157" y="1007456"/>
            <a:ext cx="596812" cy="972325"/>
            <a:chOff x="488504" y="44624"/>
            <a:chExt cx="596812" cy="972325"/>
          </a:xfrm>
        </p:grpSpPr>
        <p:cxnSp>
          <p:nvCxnSpPr>
            <p:cNvPr id="97" name="Connecteur droit 9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e 98"/>
          <p:cNvGrpSpPr/>
          <p:nvPr/>
        </p:nvGrpSpPr>
        <p:grpSpPr>
          <a:xfrm>
            <a:off x="6669969" y="1007456"/>
            <a:ext cx="596812" cy="972325"/>
            <a:chOff x="488504" y="44624"/>
            <a:chExt cx="596812" cy="972325"/>
          </a:xfrm>
        </p:grpSpPr>
        <p:cxnSp>
          <p:nvCxnSpPr>
            <p:cNvPr id="100" name="Connecteur droit 9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7222912" y="997015"/>
            <a:ext cx="596812" cy="972325"/>
            <a:chOff x="488504" y="44624"/>
            <a:chExt cx="596812" cy="972325"/>
          </a:xfrm>
        </p:grpSpPr>
        <p:cxnSp>
          <p:nvCxnSpPr>
            <p:cNvPr id="103" name="Connecteur droit 10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104"/>
          <p:cNvGrpSpPr/>
          <p:nvPr/>
        </p:nvGrpSpPr>
        <p:grpSpPr>
          <a:xfrm>
            <a:off x="7819724" y="997015"/>
            <a:ext cx="596812" cy="972325"/>
            <a:chOff x="488504" y="44624"/>
            <a:chExt cx="596812" cy="972325"/>
          </a:xfrm>
        </p:grpSpPr>
        <p:cxnSp>
          <p:nvCxnSpPr>
            <p:cNvPr id="106" name="Connecteur droit 10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e 107"/>
          <p:cNvGrpSpPr/>
          <p:nvPr/>
        </p:nvGrpSpPr>
        <p:grpSpPr>
          <a:xfrm>
            <a:off x="8416536" y="997015"/>
            <a:ext cx="596812" cy="972325"/>
            <a:chOff x="488504" y="44624"/>
            <a:chExt cx="596812" cy="972325"/>
          </a:xfrm>
        </p:grpSpPr>
        <p:cxnSp>
          <p:nvCxnSpPr>
            <p:cNvPr id="109" name="Connecteur droit 10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e 110"/>
          <p:cNvGrpSpPr/>
          <p:nvPr/>
        </p:nvGrpSpPr>
        <p:grpSpPr>
          <a:xfrm>
            <a:off x="9013348" y="1013160"/>
            <a:ext cx="596812" cy="972325"/>
            <a:chOff x="488504" y="44624"/>
            <a:chExt cx="596812" cy="972325"/>
          </a:xfrm>
        </p:grpSpPr>
        <p:cxnSp>
          <p:nvCxnSpPr>
            <p:cNvPr id="112" name="Connecteur droit 11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e 113"/>
          <p:cNvGrpSpPr/>
          <p:nvPr/>
        </p:nvGrpSpPr>
        <p:grpSpPr>
          <a:xfrm>
            <a:off x="200472" y="1969340"/>
            <a:ext cx="596812" cy="972325"/>
            <a:chOff x="488504" y="44624"/>
            <a:chExt cx="596812" cy="972325"/>
          </a:xfrm>
        </p:grpSpPr>
        <p:cxnSp>
          <p:nvCxnSpPr>
            <p:cNvPr id="115" name="Connecteur droit 11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e 116"/>
          <p:cNvGrpSpPr/>
          <p:nvPr/>
        </p:nvGrpSpPr>
        <p:grpSpPr>
          <a:xfrm>
            <a:off x="797284" y="1969340"/>
            <a:ext cx="596812" cy="972325"/>
            <a:chOff x="488504" y="44624"/>
            <a:chExt cx="596812" cy="972325"/>
          </a:xfrm>
        </p:grpSpPr>
        <p:cxnSp>
          <p:nvCxnSpPr>
            <p:cNvPr id="118" name="Connecteur droit 11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11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e 119"/>
          <p:cNvGrpSpPr/>
          <p:nvPr/>
        </p:nvGrpSpPr>
        <p:grpSpPr>
          <a:xfrm>
            <a:off x="1394096" y="1969340"/>
            <a:ext cx="596812" cy="972325"/>
            <a:chOff x="488504" y="44624"/>
            <a:chExt cx="596812" cy="972325"/>
          </a:xfrm>
        </p:grpSpPr>
        <p:cxnSp>
          <p:nvCxnSpPr>
            <p:cNvPr id="121" name="Connecteur droit 12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eur droit 12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e 122"/>
          <p:cNvGrpSpPr/>
          <p:nvPr/>
        </p:nvGrpSpPr>
        <p:grpSpPr>
          <a:xfrm>
            <a:off x="1985697" y="1969340"/>
            <a:ext cx="596812" cy="972325"/>
            <a:chOff x="488504" y="44624"/>
            <a:chExt cx="596812" cy="972325"/>
          </a:xfrm>
        </p:grpSpPr>
        <p:cxnSp>
          <p:nvCxnSpPr>
            <p:cNvPr id="124" name="Connecteur droit 123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124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e 125"/>
          <p:cNvGrpSpPr/>
          <p:nvPr/>
        </p:nvGrpSpPr>
        <p:grpSpPr>
          <a:xfrm>
            <a:off x="2582509" y="1969340"/>
            <a:ext cx="596812" cy="972325"/>
            <a:chOff x="488504" y="44624"/>
            <a:chExt cx="596812" cy="972325"/>
          </a:xfrm>
        </p:grpSpPr>
        <p:cxnSp>
          <p:nvCxnSpPr>
            <p:cNvPr id="127" name="Connecteur droit 12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12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e 128"/>
          <p:cNvGrpSpPr/>
          <p:nvPr/>
        </p:nvGrpSpPr>
        <p:grpSpPr>
          <a:xfrm>
            <a:off x="3179321" y="1969340"/>
            <a:ext cx="596812" cy="972325"/>
            <a:chOff x="488504" y="44624"/>
            <a:chExt cx="596812" cy="972325"/>
          </a:xfrm>
        </p:grpSpPr>
        <p:cxnSp>
          <p:nvCxnSpPr>
            <p:cNvPr id="130" name="Connecteur droit 12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e 131"/>
          <p:cNvGrpSpPr/>
          <p:nvPr/>
        </p:nvGrpSpPr>
        <p:grpSpPr>
          <a:xfrm>
            <a:off x="3731718" y="1959847"/>
            <a:ext cx="596812" cy="972325"/>
            <a:chOff x="488504" y="44624"/>
            <a:chExt cx="596812" cy="972325"/>
          </a:xfrm>
        </p:grpSpPr>
        <p:cxnSp>
          <p:nvCxnSpPr>
            <p:cNvPr id="133" name="Connecteur droit 13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droit 13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e 134"/>
          <p:cNvGrpSpPr/>
          <p:nvPr/>
        </p:nvGrpSpPr>
        <p:grpSpPr>
          <a:xfrm>
            <a:off x="4328530" y="1959847"/>
            <a:ext cx="596812" cy="972325"/>
            <a:chOff x="488504" y="44624"/>
            <a:chExt cx="596812" cy="972325"/>
          </a:xfrm>
        </p:grpSpPr>
        <p:cxnSp>
          <p:nvCxnSpPr>
            <p:cNvPr id="136" name="Connecteur droit 13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13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e 137"/>
          <p:cNvGrpSpPr/>
          <p:nvPr/>
        </p:nvGrpSpPr>
        <p:grpSpPr>
          <a:xfrm>
            <a:off x="4925342" y="1959847"/>
            <a:ext cx="596812" cy="972325"/>
            <a:chOff x="488504" y="44624"/>
            <a:chExt cx="596812" cy="972325"/>
          </a:xfrm>
        </p:grpSpPr>
        <p:cxnSp>
          <p:nvCxnSpPr>
            <p:cNvPr id="139" name="Connecteur droit 13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cteur droit 13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e 140"/>
          <p:cNvGrpSpPr/>
          <p:nvPr/>
        </p:nvGrpSpPr>
        <p:grpSpPr>
          <a:xfrm>
            <a:off x="5469193" y="1969340"/>
            <a:ext cx="596812" cy="972325"/>
            <a:chOff x="488504" y="44624"/>
            <a:chExt cx="596812" cy="972325"/>
          </a:xfrm>
        </p:grpSpPr>
        <p:cxnSp>
          <p:nvCxnSpPr>
            <p:cNvPr id="142" name="Connecteur droit 14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cteur droit 14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e 143"/>
          <p:cNvGrpSpPr/>
          <p:nvPr/>
        </p:nvGrpSpPr>
        <p:grpSpPr>
          <a:xfrm>
            <a:off x="6066005" y="1969340"/>
            <a:ext cx="596812" cy="972325"/>
            <a:chOff x="488504" y="44624"/>
            <a:chExt cx="596812" cy="972325"/>
          </a:xfrm>
        </p:grpSpPr>
        <p:cxnSp>
          <p:nvCxnSpPr>
            <p:cNvPr id="145" name="Connecteur droit 14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cteur droit 14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e 146"/>
          <p:cNvGrpSpPr/>
          <p:nvPr/>
        </p:nvGrpSpPr>
        <p:grpSpPr>
          <a:xfrm>
            <a:off x="6662817" y="1969340"/>
            <a:ext cx="596812" cy="972325"/>
            <a:chOff x="488504" y="44624"/>
            <a:chExt cx="596812" cy="972325"/>
          </a:xfrm>
        </p:grpSpPr>
        <p:cxnSp>
          <p:nvCxnSpPr>
            <p:cNvPr id="148" name="Connecteur droit 14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cteur droit 14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e 149"/>
          <p:cNvGrpSpPr/>
          <p:nvPr/>
        </p:nvGrpSpPr>
        <p:grpSpPr>
          <a:xfrm>
            <a:off x="7215760" y="1958899"/>
            <a:ext cx="596812" cy="972325"/>
            <a:chOff x="488504" y="44624"/>
            <a:chExt cx="596812" cy="972325"/>
          </a:xfrm>
        </p:grpSpPr>
        <p:cxnSp>
          <p:nvCxnSpPr>
            <p:cNvPr id="151" name="Connecteur droit 15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eur droit 15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e 152"/>
          <p:cNvGrpSpPr/>
          <p:nvPr/>
        </p:nvGrpSpPr>
        <p:grpSpPr>
          <a:xfrm>
            <a:off x="7812572" y="1958899"/>
            <a:ext cx="596812" cy="972325"/>
            <a:chOff x="488504" y="44624"/>
            <a:chExt cx="596812" cy="972325"/>
          </a:xfrm>
        </p:grpSpPr>
        <p:cxnSp>
          <p:nvCxnSpPr>
            <p:cNvPr id="154" name="Connecteur droit 153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154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e 155"/>
          <p:cNvGrpSpPr/>
          <p:nvPr/>
        </p:nvGrpSpPr>
        <p:grpSpPr>
          <a:xfrm>
            <a:off x="8409384" y="1958899"/>
            <a:ext cx="596812" cy="972325"/>
            <a:chOff x="488504" y="44624"/>
            <a:chExt cx="596812" cy="972325"/>
          </a:xfrm>
        </p:grpSpPr>
        <p:cxnSp>
          <p:nvCxnSpPr>
            <p:cNvPr id="157" name="Connecteur droit 15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15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e 158"/>
          <p:cNvGrpSpPr/>
          <p:nvPr/>
        </p:nvGrpSpPr>
        <p:grpSpPr>
          <a:xfrm>
            <a:off x="9006196" y="1975044"/>
            <a:ext cx="596812" cy="972325"/>
            <a:chOff x="488504" y="44624"/>
            <a:chExt cx="596812" cy="972325"/>
          </a:xfrm>
        </p:grpSpPr>
        <p:cxnSp>
          <p:nvCxnSpPr>
            <p:cNvPr id="160" name="Connecteur droit 15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cteur droit 16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e 161"/>
          <p:cNvGrpSpPr/>
          <p:nvPr/>
        </p:nvGrpSpPr>
        <p:grpSpPr>
          <a:xfrm>
            <a:off x="223161" y="2941665"/>
            <a:ext cx="596812" cy="972325"/>
            <a:chOff x="488504" y="44624"/>
            <a:chExt cx="596812" cy="972325"/>
          </a:xfrm>
        </p:grpSpPr>
        <p:cxnSp>
          <p:nvCxnSpPr>
            <p:cNvPr id="163" name="Connecteur droit 16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16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e 164"/>
          <p:cNvGrpSpPr/>
          <p:nvPr/>
        </p:nvGrpSpPr>
        <p:grpSpPr>
          <a:xfrm>
            <a:off x="819973" y="2941665"/>
            <a:ext cx="596812" cy="972325"/>
            <a:chOff x="488504" y="44624"/>
            <a:chExt cx="596812" cy="972325"/>
          </a:xfrm>
        </p:grpSpPr>
        <p:cxnSp>
          <p:nvCxnSpPr>
            <p:cNvPr id="166" name="Connecteur droit 16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16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e 167"/>
          <p:cNvGrpSpPr/>
          <p:nvPr/>
        </p:nvGrpSpPr>
        <p:grpSpPr>
          <a:xfrm>
            <a:off x="1416785" y="2941665"/>
            <a:ext cx="596812" cy="972325"/>
            <a:chOff x="488504" y="44624"/>
            <a:chExt cx="596812" cy="972325"/>
          </a:xfrm>
        </p:grpSpPr>
        <p:cxnSp>
          <p:nvCxnSpPr>
            <p:cNvPr id="169" name="Connecteur droit 16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e 170"/>
          <p:cNvGrpSpPr/>
          <p:nvPr/>
        </p:nvGrpSpPr>
        <p:grpSpPr>
          <a:xfrm>
            <a:off x="2008386" y="2941665"/>
            <a:ext cx="596812" cy="972325"/>
            <a:chOff x="488504" y="44624"/>
            <a:chExt cx="596812" cy="972325"/>
          </a:xfrm>
        </p:grpSpPr>
        <p:cxnSp>
          <p:nvCxnSpPr>
            <p:cNvPr id="172" name="Connecteur droit 17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eur droit 17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e 173"/>
          <p:cNvGrpSpPr/>
          <p:nvPr/>
        </p:nvGrpSpPr>
        <p:grpSpPr>
          <a:xfrm>
            <a:off x="2605198" y="2941665"/>
            <a:ext cx="596812" cy="972325"/>
            <a:chOff x="488504" y="44624"/>
            <a:chExt cx="596812" cy="972325"/>
          </a:xfrm>
        </p:grpSpPr>
        <p:cxnSp>
          <p:nvCxnSpPr>
            <p:cNvPr id="175" name="Connecteur droit 17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e 176"/>
          <p:cNvGrpSpPr/>
          <p:nvPr/>
        </p:nvGrpSpPr>
        <p:grpSpPr>
          <a:xfrm>
            <a:off x="3202010" y="2941665"/>
            <a:ext cx="596812" cy="972325"/>
            <a:chOff x="488504" y="44624"/>
            <a:chExt cx="596812" cy="972325"/>
          </a:xfrm>
        </p:grpSpPr>
        <p:cxnSp>
          <p:nvCxnSpPr>
            <p:cNvPr id="178" name="Connecteur droit 17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e 179"/>
          <p:cNvGrpSpPr/>
          <p:nvPr/>
        </p:nvGrpSpPr>
        <p:grpSpPr>
          <a:xfrm>
            <a:off x="3754407" y="2932172"/>
            <a:ext cx="596812" cy="972325"/>
            <a:chOff x="488504" y="44624"/>
            <a:chExt cx="596812" cy="972325"/>
          </a:xfrm>
        </p:grpSpPr>
        <p:cxnSp>
          <p:nvCxnSpPr>
            <p:cNvPr id="181" name="Connecteur droit 18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cteur droit 18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182"/>
          <p:cNvGrpSpPr/>
          <p:nvPr/>
        </p:nvGrpSpPr>
        <p:grpSpPr>
          <a:xfrm>
            <a:off x="4351219" y="2932172"/>
            <a:ext cx="596812" cy="972325"/>
            <a:chOff x="488504" y="44624"/>
            <a:chExt cx="596812" cy="972325"/>
          </a:xfrm>
        </p:grpSpPr>
        <p:cxnSp>
          <p:nvCxnSpPr>
            <p:cNvPr id="184" name="Connecteur droit 183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cteur droit 184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e 185"/>
          <p:cNvGrpSpPr/>
          <p:nvPr/>
        </p:nvGrpSpPr>
        <p:grpSpPr>
          <a:xfrm>
            <a:off x="4948031" y="2932172"/>
            <a:ext cx="596812" cy="972325"/>
            <a:chOff x="488504" y="44624"/>
            <a:chExt cx="596812" cy="972325"/>
          </a:xfrm>
        </p:grpSpPr>
        <p:cxnSp>
          <p:nvCxnSpPr>
            <p:cNvPr id="187" name="Connecteur droit 18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e 188"/>
          <p:cNvGrpSpPr/>
          <p:nvPr/>
        </p:nvGrpSpPr>
        <p:grpSpPr>
          <a:xfrm>
            <a:off x="5491882" y="2941665"/>
            <a:ext cx="596812" cy="972325"/>
            <a:chOff x="488504" y="44624"/>
            <a:chExt cx="596812" cy="972325"/>
          </a:xfrm>
        </p:grpSpPr>
        <p:cxnSp>
          <p:nvCxnSpPr>
            <p:cNvPr id="190" name="Connecteur droit 18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cteur droit 19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e 191"/>
          <p:cNvGrpSpPr/>
          <p:nvPr/>
        </p:nvGrpSpPr>
        <p:grpSpPr>
          <a:xfrm>
            <a:off x="6088694" y="2941665"/>
            <a:ext cx="596812" cy="972325"/>
            <a:chOff x="488504" y="44624"/>
            <a:chExt cx="596812" cy="972325"/>
          </a:xfrm>
        </p:grpSpPr>
        <p:cxnSp>
          <p:nvCxnSpPr>
            <p:cNvPr id="193" name="Connecteur droit 19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e 194"/>
          <p:cNvGrpSpPr/>
          <p:nvPr/>
        </p:nvGrpSpPr>
        <p:grpSpPr>
          <a:xfrm>
            <a:off x="6685506" y="2941665"/>
            <a:ext cx="596812" cy="972325"/>
            <a:chOff x="488504" y="44624"/>
            <a:chExt cx="596812" cy="972325"/>
          </a:xfrm>
        </p:grpSpPr>
        <p:cxnSp>
          <p:nvCxnSpPr>
            <p:cNvPr id="196" name="Connecteur droit 19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cteur droit 19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e 197"/>
          <p:cNvGrpSpPr/>
          <p:nvPr/>
        </p:nvGrpSpPr>
        <p:grpSpPr>
          <a:xfrm>
            <a:off x="7238449" y="2931224"/>
            <a:ext cx="596812" cy="972325"/>
            <a:chOff x="488504" y="44624"/>
            <a:chExt cx="596812" cy="972325"/>
          </a:xfrm>
        </p:grpSpPr>
        <p:cxnSp>
          <p:nvCxnSpPr>
            <p:cNvPr id="199" name="Connecteur droit 19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cteur droit 19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e 200"/>
          <p:cNvGrpSpPr/>
          <p:nvPr/>
        </p:nvGrpSpPr>
        <p:grpSpPr>
          <a:xfrm>
            <a:off x="7835261" y="2931224"/>
            <a:ext cx="596812" cy="972325"/>
            <a:chOff x="488504" y="44624"/>
            <a:chExt cx="596812" cy="972325"/>
          </a:xfrm>
        </p:grpSpPr>
        <p:cxnSp>
          <p:nvCxnSpPr>
            <p:cNvPr id="202" name="Connecteur droit 20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cteur droit 20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" name="Groupe 203"/>
          <p:cNvGrpSpPr/>
          <p:nvPr/>
        </p:nvGrpSpPr>
        <p:grpSpPr>
          <a:xfrm>
            <a:off x="8432073" y="2931224"/>
            <a:ext cx="596812" cy="972325"/>
            <a:chOff x="488504" y="44624"/>
            <a:chExt cx="596812" cy="972325"/>
          </a:xfrm>
        </p:grpSpPr>
        <p:cxnSp>
          <p:nvCxnSpPr>
            <p:cNvPr id="205" name="Connecteur droit 20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cteur droit 20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e 206"/>
          <p:cNvGrpSpPr/>
          <p:nvPr/>
        </p:nvGrpSpPr>
        <p:grpSpPr>
          <a:xfrm>
            <a:off x="9028885" y="2947369"/>
            <a:ext cx="596812" cy="972325"/>
            <a:chOff x="488504" y="44624"/>
            <a:chExt cx="596812" cy="972325"/>
          </a:xfrm>
        </p:grpSpPr>
        <p:cxnSp>
          <p:nvCxnSpPr>
            <p:cNvPr id="208" name="Connecteur droit 20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20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e 209"/>
          <p:cNvGrpSpPr/>
          <p:nvPr/>
        </p:nvGrpSpPr>
        <p:grpSpPr>
          <a:xfrm>
            <a:off x="230313" y="3903549"/>
            <a:ext cx="596812" cy="972325"/>
            <a:chOff x="488504" y="44624"/>
            <a:chExt cx="596812" cy="972325"/>
          </a:xfrm>
        </p:grpSpPr>
        <p:cxnSp>
          <p:nvCxnSpPr>
            <p:cNvPr id="211" name="Connecteur droit 21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cteur droit 21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e 212"/>
          <p:cNvGrpSpPr/>
          <p:nvPr/>
        </p:nvGrpSpPr>
        <p:grpSpPr>
          <a:xfrm>
            <a:off x="827125" y="3903549"/>
            <a:ext cx="596812" cy="972325"/>
            <a:chOff x="488504" y="44624"/>
            <a:chExt cx="596812" cy="972325"/>
          </a:xfrm>
        </p:grpSpPr>
        <p:cxnSp>
          <p:nvCxnSpPr>
            <p:cNvPr id="214" name="Connecteur droit 213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cteur droit 214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e 215"/>
          <p:cNvGrpSpPr/>
          <p:nvPr/>
        </p:nvGrpSpPr>
        <p:grpSpPr>
          <a:xfrm>
            <a:off x="1423937" y="3903549"/>
            <a:ext cx="596812" cy="972325"/>
            <a:chOff x="488504" y="44624"/>
            <a:chExt cx="596812" cy="972325"/>
          </a:xfrm>
        </p:grpSpPr>
        <p:cxnSp>
          <p:nvCxnSpPr>
            <p:cNvPr id="217" name="Connecteur droit 21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cteur droit 21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e 218"/>
          <p:cNvGrpSpPr/>
          <p:nvPr/>
        </p:nvGrpSpPr>
        <p:grpSpPr>
          <a:xfrm>
            <a:off x="2015538" y="3903549"/>
            <a:ext cx="596812" cy="972325"/>
            <a:chOff x="488504" y="44624"/>
            <a:chExt cx="596812" cy="972325"/>
          </a:xfrm>
        </p:grpSpPr>
        <p:cxnSp>
          <p:nvCxnSpPr>
            <p:cNvPr id="220" name="Connecteur droit 21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cteur droit 22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oupe 221"/>
          <p:cNvGrpSpPr/>
          <p:nvPr/>
        </p:nvGrpSpPr>
        <p:grpSpPr>
          <a:xfrm>
            <a:off x="2612350" y="3903549"/>
            <a:ext cx="596812" cy="972325"/>
            <a:chOff x="488504" y="44624"/>
            <a:chExt cx="596812" cy="972325"/>
          </a:xfrm>
        </p:grpSpPr>
        <p:cxnSp>
          <p:nvCxnSpPr>
            <p:cNvPr id="223" name="Connecteur droit 22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cteur droit 22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e 224"/>
          <p:cNvGrpSpPr/>
          <p:nvPr/>
        </p:nvGrpSpPr>
        <p:grpSpPr>
          <a:xfrm>
            <a:off x="3209162" y="3903549"/>
            <a:ext cx="596812" cy="972325"/>
            <a:chOff x="488504" y="44624"/>
            <a:chExt cx="596812" cy="972325"/>
          </a:xfrm>
        </p:grpSpPr>
        <p:cxnSp>
          <p:nvCxnSpPr>
            <p:cNvPr id="226" name="Connecteur droit 22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cteur droit 22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8" name="Groupe 227"/>
          <p:cNvGrpSpPr/>
          <p:nvPr/>
        </p:nvGrpSpPr>
        <p:grpSpPr>
          <a:xfrm>
            <a:off x="3761559" y="3894056"/>
            <a:ext cx="596812" cy="972325"/>
            <a:chOff x="488504" y="44624"/>
            <a:chExt cx="596812" cy="972325"/>
          </a:xfrm>
        </p:grpSpPr>
        <p:cxnSp>
          <p:nvCxnSpPr>
            <p:cNvPr id="229" name="Connecteur droit 22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cteur droit 22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e 230"/>
          <p:cNvGrpSpPr/>
          <p:nvPr/>
        </p:nvGrpSpPr>
        <p:grpSpPr>
          <a:xfrm>
            <a:off x="4358371" y="3894056"/>
            <a:ext cx="596812" cy="972325"/>
            <a:chOff x="488504" y="44624"/>
            <a:chExt cx="596812" cy="972325"/>
          </a:xfrm>
        </p:grpSpPr>
        <p:cxnSp>
          <p:nvCxnSpPr>
            <p:cNvPr id="232" name="Connecteur droit 23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cteur droit 23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Groupe 233"/>
          <p:cNvGrpSpPr/>
          <p:nvPr/>
        </p:nvGrpSpPr>
        <p:grpSpPr>
          <a:xfrm>
            <a:off x="4955183" y="3894056"/>
            <a:ext cx="596812" cy="972325"/>
            <a:chOff x="488504" y="44624"/>
            <a:chExt cx="596812" cy="972325"/>
          </a:xfrm>
        </p:grpSpPr>
        <p:cxnSp>
          <p:nvCxnSpPr>
            <p:cNvPr id="235" name="Connecteur droit 23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cteur droit 23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e 236"/>
          <p:cNvGrpSpPr/>
          <p:nvPr/>
        </p:nvGrpSpPr>
        <p:grpSpPr>
          <a:xfrm>
            <a:off x="5499034" y="3903549"/>
            <a:ext cx="596812" cy="972325"/>
            <a:chOff x="488504" y="44624"/>
            <a:chExt cx="596812" cy="972325"/>
          </a:xfrm>
        </p:grpSpPr>
        <p:cxnSp>
          <p:nvCxnSpPr>
            <p:cNvPr id="238" name="Connecteur droit 23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cteur droit 23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oupe 239"/>
          <p:cNvGrpSpPr/>
          <p:nvPr/>
        </p:nvGrpSpPr>
        <p:grpSpPr>
          <a:xfrm>
            <a:off x="6095846" y="3903549"/>
            <a:ext cx="596812" cy="972325"/>
            <a:chOff x="488504" y="44624"/>
            <a:chExt cx="596812" cy="972325"/>
          </a:xfrm>
        </p:grpSpPr>
        <p:cxnSp>
          <p:nvCxnSpPr>
            <p:cNvPr id="241" name="Connecteur droit 24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cteur droit 24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e 242"/>
          <p:cNvGrpSpPr/>
          <p:nvPr/>
        </p:nvGrpSpPr>
        <p:grpSpPr>
          <a:xfrm>
            <a:off x="6692658" y="3903549"/>
            <a:ext cx="596812" cy="972325"/>
            <a:chOff x="488504" y="44624"/>
            <a:chExt cx="596812" cy="972325"/>
          </a:xfrm>
        </p:grpSpPr>
        <p:cxnSp>
          <p:nvCxnSpPr>
            <p:cNvPr id="244" name="Connecteur droit 243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cteur droit 244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oupe 245"/>
          <p:cNvGrpSpPr/>
          <p:nvPr/>
        </p:nvGrpSpPr>
        <p:grpSpPr>
          <a:xfrm>
            <a:off x="7245601" y="3893108"/>
            <a:ext cx="596812" cy="972325"/>
            <a:chOff x="488504" y="44624"/>
            <a:chExt cx="596812" cy="972325"/>
          </a:xfrm>
        </p:grpSpPr>
        <p:cxnSp>
          <p:nvCxnSpPr>
            <p:cNvPr id="247" name="Connecteur droit 24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cteur droit 24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oupe 248"/>
          <p:cNvGrpSpPr/>
          <p:nvPr/>
        </p:nvGrpSpPr>
        <p:grpSpPr>
          <a:xfrm>
            <a:off x="7842413" y="3893108"/>
            <a:ext cx="596812" cy="972325"/>
            <a:chOff x="488504" y="44624"/>
            <a:chExt cx="596812" cy="972325"/>
          </a:xfrm>
        </p:grpSpPr>
        <p:cxnSp>
          <p:nvCxnSpPr>
            <p:cNvPr id="250" name="Connecteur droit 24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cteur droit 25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e 251"/>
          <p:cNvGrpSpPr/>
          <p:nvPr/>
        </p:nvGrpSpPr>
        <p:grpSpPr>
          <a:xfrm>
            <a:off x="8439225" y="3893108"/>
            <a:ext cx="596812" cy="972325"/>
            <a:chOff x="488504" y="44624"/>
            <a:chExt cx="596812" cy="972325"/>
          </a:xfrm>
        </p:grpSpPr>
        <p:cxnSp>
          <p:nvCxnSpPr>
            <p:cNvPr id="253" name="Connecteur droit 25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cteur droit 25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e 254"/>
          <p:cNvGrpSpPr/>
          <p:nvPr/>
        </p:nvGrpSpPr>
        <p:grpSpPr>
          <a:xfrm>
            <a:off x="9036037" y="3909253"/>
            <a:ext cx="596812" cy="972325"/>
            <a:chOff x="488504" y="44624"/>
            <a:chExt cx="596812" cy="972325"/>
          </a:xfrm>
        </p:grpSpPr>
        <p:cxnSp>
          <p:nvCxnSpPr>
            <p:cNvPr id="256" name="Connecteur droit 25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cteur droit 25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Groupe 257"/>
          <p:cNvGrpSpPr/>
          <p:nvPr/>
        </p:nvGrpSpPr>
        <p:grpSpPr>
          <a:xfrm>
            <a:off x="230984" y="4879601"/>
            <a:ext cx="596812" cy="972325"/>
            <a:chOff x="488504" y="44624"/>
            <a:chExt cx="596812" cy="972325"/>
          </a:xfrm>
        </p:grpSpPr>
        <p:cxnSp>
          <p:nvCxnSpPr>
            <p:cNvPr id="259" name="Connecteur droit 25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cteur droit 25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e 260"/>
          <p:cNvGrpSpPr/>
          <p:nvPr/>
        </p:nvGrpSpPr>
        <p:grpSpPr>
          <a:xfrm>
            <a:off x="827796" y="4879601"/>
            <a:ext cx="596812" cy="972325"/>
            <a:chOff x="488504" y="44624"/>
            <a:chExt cx="596812" cy="972325"/>
          </a:xfrm>
        </p:grpSpPr>
        <p:cxnSp>
          <p:nvCxnSpPr>
            <p:cNvPr id="262" name="Connecteur droit 26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Connecteur droit 26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4" name="Groupe 263"/>
          <p:cNvGrpSpPr/>
          <p:nvPr/>
        </p:nvGrpSpPr>
        <p:grpSpPr>
          <a:xfrm>
            <a:off x="1424608" y="4879601"/>
            <a:ext cx="596812" cy="972325"/>
            <a:chOff x="488504" y="44624"/>
            <a:chExt cx="596812" cy="972325"/>
          </a:xfrm>
        </p:grpSpPr>
        <p:cxnSp>
          <p:nvCxnSpPr>
            <p:cNvPr id="265" name="Connecteur droit 26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cteur droit 26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e 266"/>
          <p:cNvGrpSpPr/>
          <p:nvPr/>
        </p:nvGrpSpPr>
        <p:grpSpPr>
          <a:xfrm>
            <a:off x="2016209" y="4879601"/>
            <a:ext cx="596812" cy="972325"/>
            <a:chOff x="488504" y="44624"/>
            <a:chExt cx="596812" cy="972325"/>
          </a:xfrm>
        </p:grpSpPr>
        <p:cxnSp>
          <p:nvCxnSpPr>
            <p:cNvPr id="268" name="Connecteur droit 26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cteur droit 26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oupe 269"/>
          <p:cNvGrpSpPr/>
          <p:nvPr/>
        </p:nvGrpSpPr>
        <p:grpSpPr>
          <a:xfrm>
            <a:off x="2613021" y="4879601"/>
            <a:ext cx="596812" cy="972325"/>
            <a:chOff x="488504" y="44624"/>
            <a:chExt cx="596812" cy="972325"/>
          </a:xfrm>
        </p:grpSpPr>
        <p:cxnSp>
          <p:nvCxnSpPr>
            <p:cNvPr id="271" name="Connecteur droit 27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cteur droit 27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e 272"/>
          <p:cNvGrpSpPr/>
          <p:nvPr/>
        </p:nvGrpSpPr>
        <p:grpSpPr>
          <a:xfrm>
            <a:off x="3209833" y="4879601"/>
            <a:ext cx="596812" cy="972325"/>
            <a:chOff x="488504" y="44624"/>
            <a:chExt cx="596812" cy="972325"/>
          </a:xfrm>
        </p:grpSpPr>
        <p:cxnSp>
          <p:nvCxnSpPr>
            <p:cNvPr id="274" name="Connecteur droit 273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cteur droit 274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" name="Groupe 275"/>
          <p:cNvGrpSpPr/>
          <p:nvPr/>
        </p:nvGrpSpPr>
        <p:grpSpPr>
          <a:xfrm>
            <a:off x="3762230" y="4870108"/>
            <a:ext cx="596812" cy="972325"/>
            <a:chOff x="488504" y="44624"/>
            <a:chExt cx="596812" cy="972325"/>
          </a:xfrm>
        </p:grpSpPr>
        <p:cxnSp>
          <p:nvCxnSpPr>
            <p:cNvPr id="277" name="Connecteur droit 27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cteur droit 27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e 278"/>
          <p:cNvGrpSpPr/>
          <p:nvPr/>
        </p:nvGrpSpPr>
        <p:grpSpPr>
          <a:xfrm>
            <a:off x="4359042" y="4870108"/>
            <a:ext cx="596812" cy="972325"/>
            <a:chOff x="488504" y="44624"/>
            <a:chExt cx="596812" cy="972325"/>
          </a:xfrm>
        </p:grpSpPr>
        <p:cxnSp>
          <p:nvCxnSpPr>
            <p:cNvPr id="280" name="Connecteur droit 27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cteur droit 28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e 281"/>
          <p:cNvGrpSpPr/>
          <p:nvPr/>
        </p:nvGrpSpPr>
        <p:grpSpPr>
          <a:xfrm>
            <a:off x="4955854" y="4870108"/>
            <a:ext cx="596812" cy="972325"/>
            <a:chOff x="488504" y="44624"/>
            <a:chExt cx="596812" cy="972325"/>
          </a:xfrm>
        </p:grpSpPr>
        <p:cxnSp>
          <p:nvCxnSpPr>
            <p:cNvPr id="283" name="Connecteur droit 28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cteur droit 28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e 284"/>
          <p:cNvGrpSpPr/>
          <p:nvPr/>
        </p:nvGrpSpPr>
        <p:grpSpPr>
          <a:xfrm>
            <a:off x="5499705" y="4879601"/>
            <a:ext cx="596812" cy="972325"/>
            <a:chOff x="488504" y="44624"/>
            <a:chExt cx="596812" cy="972325"/>
          </a:xfrm>
        </p:grpSpPr>
        <p:cxnSp>
          <p:nvCxnSpPr>
            <p:cNvPr id="286" name="Connecteur droit 28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cteur droit 28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e 287"/>
          <p:cNvGrpSpPr/>
          <p:nvPr/>
        </p:nvGrpSpPr>
        <p:grpSpPr>
          <a:xfrm>
            <a:off x="6096517" y="4879601"/>
            <a:ext cx="596812" cy="972325"/>
            <a:chOff x="488504" y="44624"/>
            <a:chExt cx="596812" cy="972325"/>
          </a:xfrm>
        </p:grpSpPr>
        <p:cxnSp>
          <p:nvCxnSpPr>
            <p:cNvPr id="289" name="Connecteur droit 28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Connecteur droit 28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Groupe 290"/>
          <p:cNvGrpSpPr/>
          <p:nvPr/>
        </p:nvGrpSpPr>
        <p:grpSpPr>
          <a:xfrm>
            <a:off x="6693329" y="4879601"/>
            <a:ext cx="596812" cy="972325"/>
            <a:chOff x="488504" y="44624"/>
            <a:chExt cx="596812" cy="972325"/>
          </a:xfrm>
        </p:grpSpPr>
        <p:cxnSp>
          <p:nvCxnSpPr>
            <p:cNvPr id="292" name="Connecteur droit 29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Connecteur droit 29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4" name="Groupe 293"/>
          <p:cNvGrpSpPr/>
          <p:nvPr/>
        </p:nvGrpSpPr>
        <p:grpSpPr>
          <a:xfrm>
            <a:off x="7246272" y="4869160"/>
            <a:ext cx="596812" cy="972325"/>
            <a:chOff x="488504" y="44624"/>
            <a:chExt cx="596812" cy="972325"/>
          </a:xfrm>
        </p:grpSpPr>
        <p:cxnSp>
          <p:nvCxnSpPr>
            <p:cNvPr id="295" name="Connecteur droit 29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onnecteur droit 29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e 296"/>
          <p:cNvGrpSpPr/>
          <p:nvPr/>
        </p:nvGrpSpPr>
        <p:grpSpPr>
          <a:xfrm>
            <a:off x="7843084" y="4869160"/>
            <a:ext cx="596812" cy="972325"/>
            <a:chOff x="488504" y="44624"/>
            <a:chExt cx="596812" cy="972325"/>
          </a:xfrm>
        </p:grpSpPr>
        <p:cxnSp>
          <p:nvCxnSpPr>
            <p:cNvPr id="298" name="Connecteur droit 29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Connecteur droit 29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0" name="Groupe 299"/>
          <p:cNvGrpSpPr/>
          <p:nvPr/>
        </p:nvGrpSpPr>
        <p:grpSpPr>
          <a:xfrm>
            <a:off x="8439896" y="4869160"/>
            <a:ext cx="596812" cy="972325"/>
            <a:chOff x="488504" y="44624"/>
            <a:chExt cx="596812" cy="972325"/>
          </a:xfrm>
        </p:grpSpPr>
        <p:cxnSp>
          <p:nvCxnSpPr>
            <p:cNvPr id="301" name="Connecteur droit 30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necteur droit 30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oupe 302"/>
          <p:cNvGrpSpPr/>
          <p:nvPr/>
        </p:nvGrpSpPr>
        <p:grpSpPr>
          <a:xfrm>
            <a:off x="9036708" y="4885305"/>
            <a:ext cx="596812" cy="972325"/>
            <a:chOff x="488504" y="44624"/>
            <a:chExt cx="596812" cy="972325"/>
          </a:xfrm>
        </p:grpSpPr>
        <p:cxnSp>
          <p:nvCxnSpPr>
            <p:cNvPr id="304" name="Connecteur droit 303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Connecteur droit 304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6" name="Groupe 305"/>
          <p:cNvGrpSpPr/>
          <p:nvPr/>
        </p:nvGrpSpPr>
        <p:grpSpPr>
          <a:xfrm>
            <a:off x="238136" y="5841485"/>
            <a:ext cx="596812" cy="972325"/>
            <a:chOff x="488504" y="44624"/>
            <a:chExt cx="596812" cy="972325"/>
          </a:xfrm>
        </p:grpSpPr>
        <p:cxnSp>
          <p:nvCxnSpPr>
            <p:cNvPr id="307" name="Connecteur droit 30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Connecteur droit 30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9" name="Groupe 308"/>
          <p:cNvGrpSpPr/>
          <p:nvPr/>
        </p:nvGrpSpPr>
        <p:grpSpPr>
          <a:xfrm>
            <a:off x="834948" y="5841485"/>
            <a:ext cx="596812" cy="972325"/>
            <a:chOff x="488504" y="44624"/>
            <a:chExt cx="596812" cy="972325"/>
          </a:xfrm>
        </p:grpSpPr>
        <p:cxnSp>
          <p:nvCxnSpPr>
            <p:cNvPr id="310" name="Connecteur droit 30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Connecteur droit 31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2" name="Groupe 311"/>
          <p:cNvGrpSpPr/>
          <p:nvPr/>
        </p:nvGrpSpPr>
        <p:grpSpPr>
          <a:xfrm>
            <a:off x="1431760" y="5841485"/>
            <a:ext cx="596812" cy="972325"/>
            <a:chOff x="488504" y="44624"/>
            <a:chExt cx="596812" cy="972325"/>
          </a:xfrm>
        </p:grpSpPr>
        <p:cxnSp>
          <p:nvCxnSpPr>
            <p:cNvPr id="313" name="Connecteur droit 31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Connecteur droit 31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5" name="Groupe 314"/>
          <p:cNvGrpSpPr/>
          <p:nvPr/>
        </p:nvGrpSpPr>
        <p:grpSpPr>
          <a:xfrm>
            <a:off x="2023361" y="5841485"/>
            <a:ext cx="596812" cy="972325"/>
            <a:chOff x="488504" y="44624"/>
            <a:chExt cx="596812" cy="972325"/>
          </a:xfrm>
        </p:grpSpPr>
        <p:cxnSp>
          <p:nvCxnSpPr>
            <p:cNvPr id="316" name="Connecteur droit 31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Connecteur droit 31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e 317"/>
          <p:cNvGrpSpPr/>
          <p:nvPr/>
        </p:nvGrpSpPr>
        <p:grpSpPr>
          <a:xfrm>
            <a:off x="2620173" y="5841485"/>
            <a:ext cx="596812" cy="972325"/>
            <a:chOff x="488504" y="44624"/>
            <a:chExt cx="596812" cy="972325"/>
          </a:xfrm>
        </p:grpSpPr>
        <p:cxnSp>
          <p:nvCxnSpPr>
            <p:cNvPr id="319" name="Connecteur droit 31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Connecteur droit 31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1" name="Groupe 320"/>
          <p:cNvGrpSpPr/>
          <p:nvPr/>
        </p:nvGrpSpPr>
        <p:grpSpPr>
          <a:xfrm>
            <a:off x="3216985" y="5841485"/>
            <a:ext cx="596812" cy="972325"/>
            <a:chOff x="488504" y="44624"/>
            <a:chExt cx="596812" cy="972325"/>
          </a:xfrm>
        </p:grpSpPr>
        <p:cxnSp>
          <p:nvCxnSpPr>
            <p:cNvPr id="322" name="Connecteur droit 32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Connecteur droit 32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4" name="Groupe 323"/>
          <p:cNvGrpSpPr/>
          <p:nvPr/>
        </p:nvGrpSpPr>
        <p:grpSpPr>
          <a:xfrm>
            <a:off x="3769382" y="5831992"/>
            <a:ext cx="596812" cy="972325"/>
            <a:chOff x="488504" y="44624"/>
            <a:chExt cx="596812" cy="972325"/>
          </a:xfrm>
        </p:grpSpPr>
        <p:cxnSp>
          <p:nvCxnSpPr>
            <p:cNvPr id="325" name="Connecteur droit 324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Connecteur droit 325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Groupe 326"/>
          <p:cNvGrpSpPr/>
          <p:nvPr/>
        </p:nvGrpSpPr>
        <p:grpSpPr>
          <a:xfrm>
            <a:off x="4366194" y="5831992"/>
            <a:ext cx="596812" cy="972325"/>
            <a:chOff x="488504" y="44624"/>
            <a:chExt cx="596812" cy="972325"/>
          </a:xfrm>
        </p:grpSpPr>
        <p:cxnSp>
          <p:nvCxnSpPr>
            <p:cNvPr id="328" name="Connecteur droit 327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Connecteur droit 328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0" name="Groupe 329"/>
          <p:cNvGrpSpPr/>
          <p:nvPr/>
        </p:nvGrpSpPr>
        <p:grpSpPr>
          <a:xfrm>
            <a:off x="4963006" y="5831992"/>
            <a:ext cx="596812" cy="972325"/>
            <a:chOff x="488504" y="44624"/>
            <a:chExt cx="596812" cy="972325"/>
          </a:xfrm>
        </p:grpSpPr>
        <p:cxnSp>
          <p:nvCxnSpPr>
            <p:cNvPr id="331" name="Connecteur droit 330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Connecteur droit 331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3" name="Groupe 332"/>
          <p:cNvGrpSpPr/>
          <p:nvPr/>
        </p:nvGrpSpPr>
        <p:grpSpPr>
          <a:xfrm>
            <a:off x="5506857" y="5841485"/>
            <a:ext cx="596812" cy="972325"/>
            <a:chOff x="488504" y="44624"/>
            <a:chExt cx="596812" cy="972325"/>
          </a:xfrm>
        </p:grpSpPr>
        <p:cxnSp>
          <p:nvCxnSpPr>
            <p:cNvPr id="334" name="Connecteur droit 333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Connecteur droit 334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6" name="Groupe 335"/>
          <p:cNvGrpSpPr/>
          <p:nvPr/>
        </p:nvGrpSpPr>
        <p:grpSpPr>
          <a:xfrm>
            <a:off x="6103669" y="5841485"/>
            <a:ext cx="596812" cy="972325"/>
            <a:chOff x="488504" y="44624"/>
            <a:chExt cx="596812" cy="972325"/>
          </a:xfrm>
        </p:grpSpPr>
        <p:cxnSp>
          <p:nvCxnSpPr>
            <p:cNvPr id="337" name="Connecteur droit 336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Connecteur droit 337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9" name="Groupe 338"/>
          <p:cNvGrpSpPr/>
          <p:nvPr/>
        </p:nvGrpSpPr>
        <p:grpSpPr>
          <a:xfrm>
            <a:off x="6700481" y="5841485"/>
            <a:ext cx="596812" cy="972325"/>
            <a:chOff x="488504" y="44624"/>
            <a:chExt cx="596812" cy="972325"/>
          </a:xfrm>
        </p:grpSpPr>
        <p:cxnSp>
          <p:nvCxnSpPr>
            <p:cNvPr id="340" name="Connecteur droit 339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Connecteur droit 340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2" name="Groupe 341"/>
          <p:cNvGrpSpPr/>
          <p:nvPr/>
        </p:nvGrpSpPr>
        <p:grpSpPr>
          <a:xfrm>
            <a:off x="7253424" y="5831044"/>
            <a:ext cx="596812" cy="972325"/>
            <a:chOff x="488504" y="44624"/>
            <a:chExt cx="596812" cy="972325"/>
          </a:xfrm>
        </p:grpSpPr>
        <p:cxnSp>
          <p:nvCxnSpPr>
            <p:cNvPr id="343" name="Connecteur droit 342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Connecteur droit 343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5" name="Groupe 344"/>
          <p:cNvGrpSpPr/>
          <p:nvPr/>
        </p:nvGrpSpPr>
        <p:grpSpPr>
          <a:xfrm>
            <a:off x="7850236" y="5831044"/>
            <a:ext cx="596812" cy="972325"/>
            <a:chOff x="488504" y="44624"/>
            <a:chExt cx="596812" cy="972325"/>
          </a:xfrm>
        </p:grpSpPr>
        <p:cxnSp>
          <p:nvCxnSpPr>
            <p:cNvPr id="346" name="Connecteur droit 345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Connecteur droit 346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" name="Groupe 347"/>
          <p:cNvGrpSpPr/>
          <p:nvPr/>
        </p:nvGrpSpPr>
        <p:grpSpPr>
          <a:xfrm>
            <a:off x="8447048" y="5831044"/>
            <a:ext cx="596812" cy="972325"/>
            <a:chOff x="488504" y="44624"/>
            <a:chExt cx="596812" cy="972325"/>
          </a:xfrm>
        </p:grpSpPr>
        <p:cxnSp>
          <p:nvCxnSpPr>
            <p:cNvPr id="349" name="Connecteur droit 348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Connecteur droit 349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1" name="Groupe 350"/>
          <p:cNvGrpSpPr/>
          <p:nvPr/>
        </p:nvGrpSpPr>
        <p:grpSpPr>
          <a:xfrm>
            <a:off x="9043860" y="5847189"/>
            <a:ext cx="596812" cy="972325"/>
            <a:chOff x="488504" y="44624"/>
            <a:chExt cx="596812" cy="972325"/>
          </a:xfrm>
        </p:grpSpPr>
        <p:cxnSp>
          <p:nvCxnSpPr>
            <p:cNvPr id="352" name="Connecteur droit 351"/>
            <p:cNvCxnSpPr/>
            <p:nvPr/>
          </p:nvCxnSpPr>
          <p:spPr>
            <a:xfrm>
              <a:off x="488504" y="44624"/>
              <a:ext cx="596812" cy="4852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Connecteur droit 352"/>
            <p:cNvCxnSpPr/>
            <p:nvPr/>
          </p:nvCxnSpPr>
          <p:spPr>
            <a:xfrm flipV="1">
              <a:off x="495656" y="521294"/>
              <a:ext cx="589660" cy="49565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680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427864"/>
              </p:ext>
            </p:extLst>
          </p:nvPr>
        </p:nvGraphicFramePr>
        <p:xfrm>
          <a:off x="77193" y="84232"/>
          <a:ext cx="9772352" cy="67291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3088"/>
                <a:gridCol w="2443088"/>
                <a:gridCol w="2443088"/>
                <a:gridCol w="2443088"/>
              </a:tblGrid>
              <a:tr h="22430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304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30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e 21"/>
          <p:cNvGrpSpPr/>
          <p:nvPr/>
        </p:nvGrpSpPr>
        <p:grpSpPr>
          <a:xfrm>
            <a:off x="370093" y="213652"/>
            <a:ext cx="1990619" cy="1980000"/>
            <a:chOff x="370093" y="213652"/>
            <a:chExt cx="1990619" cy="1980000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22"/>
          <p:cNvGrpSpPr/>
          <p:nvPr/>
        </p:nvGrpSpPr>
        <p:grpSpPr>
          <a:xfrm>
            <a:off x="2720752" y="238109"/>
            <a:ext cx="1990619" cy="1980000"/>
            <a:chOff x="370093" y="213652"/>
            <a:chExt cx="1990619" cy="1980000"/>
          </a:xfrm>
        </p:grpSpPr>
        <p:cxnSp>
          <p:nvCxnSpPr>
            <p:cNvPr id="24" name="Connecteur droit 23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e 36"/>
          <p:cNvGrpSpPr/>
          <p:nvPr/>
        </p:nvGrpSpPr>
        <p:grpSpPr>
          <a:xfrm>
            <a:off x="5241032" y="238109"/>
            <a:ext cx="1990619" cy="1980000"/>
            <a:chOff x="370093" y="213652"/>
            <a:chExt cx="1990619" cy="1980000"/>
          </a:xfrm>
        </p:grpSpPr>
        <p:cxnSp>
          <p:nvCxnSpPr>
            <p:cNvPr id="38" name="Connecteur droit 37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7617296" y="230744"/>
            <a:ext cx="1990619" cy="1980000"/>
            <a:chOff x="370093" y="213652"/>
            <a:chExt cx="1990619" cy="1980000"/>
          </a:xfrm>
        </p:grpSpPr>
        <p:cxnSp>
          <p:nvCxnSpPr>
            <p:cNvPr id="52" name="Connecteur droit 51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e 120"/>
          <p:cNvGrpSpPr/>
          <p:nvPr/>
        </p:nvGrpSpPr>
        <p:grpSpPr>
          <a:xfrm>
            <a:off x="370093" y="2468439"/>
            <a:ext cx="1990619" cy="1980000"/>
            <a:chOff x="370093" y="213652"/>
            <a:chExt cx="1990619" cy="1980000"/>
          </a:xfrm>
        </p:grpSpPr>
        <p:cxnSp>
          <p:nvCxnSpPr>
            <p:cNvPr id="122" name="Connecteur droit 121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124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droit 125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127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eur droit 128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cteur droit 129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cteur droit 132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droit 133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e 134"/>
          <p:cNvGrpSpPr/>
          <p:nvPr/>
        </p:nvGrpSpPr>
        <p:grpSpPr>
          <a:xfrm>
            <a:off x="2720752" y="2492896"/>
            <a:ext cx="1990619" cy="1980000"/>
            <a:chOff x="370093" y="213652"/>
            <a:chExt cx="1990619" cy="1980000"/>
          </a:xfrm>
        </p:grpSpPr>
        <p:cxnSp>
          <p:nvCxnSpPr>
            <p:cNvPr id="136" name="Connecteur droit 135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136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cteur droit 137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138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cteur droit 139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cteur droit 140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cteur droit 141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cteur droit 142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cteur droit 143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cteur droit 144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cteur droit 145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cteur droit 146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cteur droit 147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e 148"/>
          <p:cNvGrpSpPr/>
          <p:nvPr/>
        </p:nvGrpSpPr>
        <p:grpSpPr>
          <a:xfrm>
            <a:off x="5241032" y="2492896"/>
            <a:ext cx="1990619" cy="1980000"/>
            <a:chOff x="370093" y="213652"/>
            <a:chExt cx="1990619" cy="1980000"/>
          </a:xfrm>
        </p:grpSpPr>
        <p:cxnSp>
          <p:nvCxnSpPr>
            <p:cNvPr id="150" name="Connecteur droit 149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eur droit 150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eur droit 151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cteur droit 152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cteur droit 153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154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eur droit 155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cteur droit 156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157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eur droit 158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159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cteur droit 160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cteur droit 161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e 162"/>
          <p:cNvGrpSpPr/>
          <p:nvPr/>
        </p:nvGrpSpPr>
        <p:grpSpPr>
          <a:xfrm>
            <a:off x="7617296" y="2485531"/>
            <a:ext cx="1990619" cy="1980000"/>
            <a:chOff x="370093" y="213652"/>
            <a:chExt cx="1990619" cy="1980000"/>
          </a:xfrm>
        </p:grpSpPr>
        <p:cxnSp>
          <p:nvCxnSpPr>
            <p:cNvPr id="164" name="Connecteur droit 163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164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165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166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167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168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eur droit 172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e 176"/>
          <p:cNvGrpSpPr/>
          <p:nvPr/>
        </p:nvGrpSpPr>
        <p:grpSpPr>
          <a:xfrm>
            <a:off x="370093" y="4725144"/>
            <a:ext cx="1990619" cy="1980000"/>
            <a:chOff x="370093" y="213652"/>
            <a:chExt cx="1990619" cy="1980000"/>
          </a:xfrm>
        </p:grpSpPr>
        <p:cxnSp>
          <p:nvCxnSpPr>
            <p:cNvPr id="178" name="Connecteur droit 177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179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180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cteur droit 181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cteur droit 182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cteur droit 183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cteur droit 184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cteur droit 185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186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eur droit 188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droit 189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e 190"/>
          <p:cNvGrpSpPr/>
          <p:nvPr/>
        </p:nvGrpSpPr>
        <p:grpSpPr>
          <a:xfrm>
            <a:off x="2720752" y="4749601"/>
            <a:ext cx="1990619" cy="1980000"/>
            <a:chOff x="370093" y="213652"/>
            <a:chExt cx="1990619" cy="1980000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cteur droit 196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cteur droit 197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cteur droit 198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cteur droit 199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cteur droit 200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cteur droit 201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cteur droit 202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cteur droit 203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e 204"/>
          <p:cNvGrpSpPr/>
          <p:nvPr/>
        </p:nvGrpSpPr>
        <p:grpSpPr>
          <a:xfrm>
            <a:off x="5241032" y="4749601"/>
            <a:ext cx="1990619" cy="1980000"/>
            <a:chOff x="370093" y="213652"/>
            <a:chExt cx="1990619" cy="1980000"/>
          </a:xfrm>
        </p:grpSpPr>
        <p:cxnSp>
          <p:nvCxnSpPr>
            <p:cNvPr id="206" name="Connecteur droit 205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cteur droit 206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cteur droit 207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208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cteur droit 209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210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cteur droit 211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cteur droit 212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cteur droit 213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cteur droit 214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cteur droit 215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cteur droit 216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cteur droit 217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e 218"/>
          <p:cNvGrpSpPr/>
          <p:nvPr/>
        </p:nvGrpSpPr>
        <p:grpSpPr>
          <a:xfrm>
            <a:off x="7617296" y="4742236"/>
            <a:ext cx="1990619" cy="1980000"/>
            <a:chOff x="370093" y="213652"/>
            <a:chExt cx="1990619" cy="1980000"/>
          </a:xfrm>
        </p:grpSpPr>
        <p:cxnSp>
          <p:nvCxnSpPr>
            <p:cNvPr id="220" name="Connecteur droit 219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cteur droit 220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cteur droit 221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cteur droit 222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cteur droit 223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cteur droit 224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cteur droit 225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cteur droit 226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cteur droit 227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cteur droit 228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cteur droit 229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cteur droit 230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cteur droit 231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21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87500"/>
              </p:ext>
            </p:extLst>
          </p:nvPr>
        </p:nvGraphicFramePr>
        <p:xfrm>
          <a:off x="56456" y="44624"/>
          <a:ext cx="9793088" cy="67687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793088"/>
              </a:tblGrid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rme libre 5"/>
          <p:cNvSpPr/>
          <p:nvPr/>
        </p:nvSpPr>
        <p:spPr>
          <a:xfrm>
            <a:off x="324723" y="5127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986385" y="5127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1634457" y="5127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2203106" y="5127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864768" y="5127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3512840" y="5127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147322" y="5127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4808984" y="5127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5457056" y="5127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91538" y="5127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6753200" y="51270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7401272" y="5127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8107762" y="5049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8769424" y="5049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9417496" y="5049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324722" y="1020598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986384" y="1020597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1634456" y="1020598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2203105" y="1020598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864767" y="1020597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3512839" y="1020598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4147321" y="102059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4808983" y="102059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457055" y="102059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6091537" y="102059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6753199" y="102059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7401271" y="102059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8107761" y="1019817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8769423" y="101981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9417495" y="1019817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324721" y="197694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orme libre 36"/>
          <p:cNvSpPr/>
          <p:nvPr/>
        </p:nvSpPr>
        <p:spPr>
          <a:xfrm>
            <a:off x="986383" y="197694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libre 37"/>
          <p:cNvSpPr/>
          <p:nvPr/>
        </p:nvSpPr>
        <p:spPr>
          <a:xfrm>
            <a:off x="1634455" y="197694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2203104" y="197694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2864766" y="197694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3512838" y="197694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4147320" y="197694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4808982" y="197694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5457054" y="197694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6091536" y="197694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>
            <a:off x="6753198" y="197694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7401270" y="197694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 47"/>
          <p:cNvSpPr/>
          <p:nvPr/>
        </p:nvSpPr>
        <p:spPr>
          <a:xfrm>
            <a:off x="8107760" y="197616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8769422" y="197616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9417494" y="197616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 50"/>
          <p:cNvSpPr/>
          <p:nvPr/>
        </p:nvSpPr>
        <p:spPr>
          <a:xfrm>
            <a:off x="324720" y="293407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 51"/>
          <p:cNvSpPr/>
          <p:nvPr/>
        </p:nvSpPr>
        <p:spPr>
          <a:xfrm>
            <a:off x="986382" y="293407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orme libre 52"/>
          <p:cNvSpPr/>
          <p:nvPr/>
        </p:nvSpPr>
        <p:spPr>
          <a:xfrm>
            <a:off x="1634454" y="293407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orme libre 53"/>
          <p:cNvSpPr/>
          <p:nvPr/>
        </p:nvSpPr>
        <p:spPr>
          <a:xfrm>
            <a:off x="2203103" y="293407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Forme libre 54"/>
          <p:cNvSpPr/>
          <p:nvPr/>
        </p:nvSpPr>
        <p:spPr>
          <a:xfrm>
            <a:off x="2864765" y="293407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orme libre 55"/>
          <p:cNvSpPr/>
          <p:nvPr/>
        </p:nvSpPr>
        <p:spPr>
          <a:xfrm>
            <a:off x="3512837" y="293407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orme libre 56"/>
          <p:cNvSpPr/>
          <p:nvPr/>
        </p:nvSpPr>
        <p:spPr>
          <a:xfrm>
            <a:off x="4147319" y="293407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orme libre 57"/>
          <p:cNvSpPr/>
          <p:nvPr/>
        </p:nvSpPr>
        <p:spPr>
          <a:xfrm>
            <a:off x="4808981" y="293407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orme libre 58"/>
          <p:cNvSpPr/>
          <p:nvPr/>
        </p:nvSpPr>
        <p:spPr>
          <a:xfrm>
            <a:off x="5457053" y="293407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Forme libre 59"/>
          <p:cNvSpPr/>
          <p:nvPr/>
        </p:nvSpPr>
        <p:spPr>
          <a:xfrm>
            <a:off x="6091535" y="293407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orme libre 60"/>
          <p:cNvSpPr/>
          <p:nvPr/>
        </p:nvSpPr>
        <p:spPr>
          <a:xfrm>
            <a:off x="6753197" y="2934070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orme libre 61"/>
          <p:cNvSpPr/>
          <p:nvPr/>
        </p:nvSpPr>
        <p:spPr>
          <a:xfrm>
            <a:off x="7401269" y="293407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orme libre 62"/>
          <p:cNvSpPr/>
          <p:nvPr/>
        </p:nvSpPr>
        <p:spPr>
          <a:xfrm>
            <a:off x="8107759" y="293329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Forme libre 63"/>
          <p:cNvSpPr/>
          <p:nvPr/>
        </p:nvSpPr>
        <p:spPr>
          <a:xfrm>
            <a:off x="8769421" y="293329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orme libre 64"/>
          <p:cNvSpPr/>
          <p:nvPr/>
        </p:nvSpPr>
        <p:spPr>
          <a:xfrm>
            <a:off x="9417493" y="293329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orme libre 65"/>
          <p:cNvSpPr/>
          <p:nvPr/>
        </p:nvSpPr>
        <p:spPr>
          <a:xfrm>
            <a:off x="324719" y="393305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orme libre 66"/>
          <p:cNvSpPr/>
          <p:nvPr/>
        </p:nvSpPr>
        <p:spPr>
          <a:xfrm>
            <a:off x="986381" y="393305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orme libre 67"/>
          <p:cNvSpPr/>
          <p:nvPr/>
        </p:nvSpPr>
        <p:spPr>
          <a:xfrm>
            <a:off x="1634453" y="393305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Forme libre 68"/>
          <p:cNvSpPr/>
          <p:nvPr/>
        </p:nvSpPr>
        <p:spPr>
          <a:xfrm>
            <a:off x="2203102" y="393305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Forme libre 69"/>
          <p:cNvSpPr/>
          <p:nvPr/>
        </p:nvSpPr>
        <p:spPr>
          <a:xfrm>
            <a:off x="2864764" y="393305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orme libre 70"/>
          <p:cNvSpPr/>
          <p:nvPr/>
        </p:nvSpPr>
        <p:spPr>
          <a:xfrm>
            <a:off x="3512836" y="3933056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Forme libre 71"/>
          <p:cNvSpPr/>
          <p:nvPr/>
        </p:nvSpPr>
        <p:spPr>
          <a:xfrm>
            <a:off x="4147318" y="393305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Forme libre 72"/>
          <p:cNvSpPr/>
          <p:nvPr/>
        </p:nvSpPr>
        <p:spPr>
          <a:xfrm>
            <a:off x="4808980" y="393305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Forme libre 73"/>
          <p:cNvSpPr/>
          <p:nvPr/>
        </p:nvSpPr>
        <p:spPr>
          <a:xfrm>
            <a:off x="5457052" y="393305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Forme libre 74"/>
          <p:cNvSpPr/>
          <p:nvPr/>
        </p:nvSpPr>
        <p:spPr>
          <a:xfrm>
            <a:off x="6091534" y="393305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Forme libre 75"/>
          <p:cNvSpPr/>
          <p:nvPr/>
        </p:nvSpPr>
        <p:spPr>
          <a:xfrm>
            <a:off x="6753196" y="393305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Forme libre 76"/>
          <p:cNvSpPr/>
          <p:nvPr/>
        </p:nvSpPr>
        <p:spPr>
          <a:xfrm>
            <a:off x="7401268" y="393305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orme libre 77"/>
          <p:cNvSpPr/>
          <p:nvPr/>
        </p:nvSpPr>
        <p:spPr>
          <a:xfrm>
            <a:off x="8107758" y="393227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Forme libre 78"/>
          <p:cNvSpPr/>
          <p:nvPr/>
        </p:nvSpPr>
        <p:spPr>
          <a:xfrm>
            <a:off x="8769420" y="3932274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Forme libre 79"/>
          <p:cNvSpPr/>
          <p:nvPr/>
        </p:nvSpPr>
        <p:spPr>
          <a:xfrm>
            <a:off x="9417492" y="3932275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Forme libre 80"/>
          <p:cNvSpPr/>
          <p:nvPr/>
        </p:nvSpPr>
        <p:spPr>
          <a:xfrm>
            <a:off x="324723" y="488940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Forme libre 81"/>
          <p:cNvSpPr/>
          <p:nvPr/>
        </p:nvSpPr>
        <p:spPr>
          <a:xfrm>
            <a:off x="986385" y="488940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Forme libre 82"/>
          <p:cNvSpPr/>
          <p:nvPr/>
        </p:nvSpPr>
        <p:spPr>
          <a:xfrm>
            <a:off x="1634457" y="488940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orme libre 83"/>
          <p:cNvSpPr/>
          <p:nvPr/>
        </p:nvSpPr>
        <p:spPr>
          <a:xfrm>
            <a:off x="2203106" y="488940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Forme libre 84"/>
          <p:cNvSpPr/>
          <p:nvPr/>
        </p:nvSpPr>
        <p:spPr>
          <a:xfrm>
            <a:off x="2864768" y="488940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orme libre 85"/>
          <p:cNvSpPr/>
          <p:nvPr/>
        </p:nvSpPr>
        <p:spPr>
          <a:xfrm>
            <a:off x="3512840" y="488940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orme libre 86"/>
          <p:cNvSpPr/>
          <p:nvPr/>
        </p:nvSpPr>
        <p:spPr>
          <a:xfrm>
            <a:off x="4147322" y="488940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Forme libre 87"/>
          <p:cNvSpPr/>
          <p:nvPr/>
        </p:nvSpPr>
        <p:spPr>
          <a:xfrm>
            <a:off x="4808984" y="4889400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orme libre 88"/>
          <p:cNvSpPr/>
          <p:nvPr/>
        </p:nvSpPr>
        <p:spPr>
          <a:xfrm>
            <a:off x="5457056" y="488940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Forme libre 89"/>
          <p:cNvSpPr/>
          <p:nvPr/>
        </p:nvSpPr>
        <p:spPr>
          <a:xfrm>
            <a:off x="6091538" y="4889399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Forme libre 90"/>
          <p:cNvSpPr/>
          <p:nvPr/>
        </p:nvSpPr>
        <p:spPr>
          <a:xfrm>
            <a:off x="6753200" y="4889398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Forme libre 91"/>
          <p:cNvSpPr/>
          <p:nvPr/>
        </p:nvSpPr>
        <p:spPr>
          <a:xfrm>
            <a:off x="7401272" y="4889399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Forme libre 92"/>
          <p:cNvSpPr/>
          <p:nvPr/>
        </p:nvSpPr>
        <p:spPr>
          <a:xfrm>
            <a:off x="8107762" y="488862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Forme libre 93"/>
          <p:cNvSpPr/>
          <p:nvPr/>
        </p:nvSpPr>
        <p:spPr>
          <a:xfrm>
            <a:off x="8769424" y="488862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Forme libre 94"/>
          <p:cNvSpPr/>
          <p:nvPr/>
        </p:nvSpPr>
        <p:spPr>
          <a:xfrm>
            <a:off x="9417496" y="488862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Forme libre 95"/>
          <p:cNvSpPr/>
          <p:nvPr/>
        </p:nvSpPr>
        <p:spPr>
          <a:xfrm>
            <a:off x="324723" y="584653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orme libre 96"/>
          <p:cNvSpPr/>
          <p:nvPr/>
        </p:nvSpPr>
        <p:spPr>
          <a:xfrm>
            <a:off x="986385" y="584653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Forme libre 97"/>
          <p:cNvSpPr/>
          <p:nvPr/>
        </p:nvSpPr>
        <p:spPr>
          <a:xfrm>
            <a:off x="1634457" y="584653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Forme libre 98"/>
          <p:cNvSpPr/>
          <p:nvPr/>
        </p:nvSpPr>
        <p:spPr>
          <a:xfrm>
            <a:off x="2203106" y="584653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Forme libre 99"/>
          <p:cNvSpPr/>
          <p:nvPr/>
        </p:nvSpPr>
        <p:spPr>
          <a:xfrm>
            <a:off x="2864768" y="584653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Forme libre 100"/>
          <p:cNvSpPr/>
          <p:nvPr/>
        </p:nvSpPr>
        <p:spPr>
          <a:xfrm>
            <a:off x="3512840" y="5846533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Forme libre 101"/>
          <p:cNvSpPr/>
          <p:nvPr/>
        </p:nvSpPr>
        <p:spPr>
          <a:xfrm>
            <a:off x="4147322" y="584653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Forme libre 102"/>
          <p:cNvSpPr/>
          <p:nvPr/>
        </p:nvSpPr>
        <p:spPr>
          <a:xfrm>
            <a:off x="4808984" y="5846530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Forme libre 103"/>
          <p:cNvSpPr/>
          <p:nvPr/>
        </p:nvSpPr>
        <p:spPr>
          <a:xfrm>
            <a:off x="5457056" y="584653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Forme libre 104"/>
          <p:cNvSpPr/>
          <p:nvPr/>
        </p:nvSpPr>
        <p:spPr>
          <a:xfrm>
            <a:off x="6091538" y="5846529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Forme libre 105"/>
          <p:cNvSpPr/>
          <p:nvPr/>
        </p:nvSpPr>
        <p:spPr>
          <a:xfrm>
            <a:off x="6753200" y="5846528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Forme libre 106"/>
          <p:cNvSpPr/>
          <p:nvPr/>
        </p:nvSpPr>
        <p:spPr>
          <a:xfrm>
            <a:off x="7401272" y="5846529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Forme libre 107"/>
          <p:cNvSpPr/>
          <p:nvPr/>
        </p:nvSpPr>
        <p:spPr>
          <a:xfrm>
            <a:off x="8107762" y="584575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Forme libre 108"/>
          <p:cNvSpPr/>
          <p:nvPr/>
        </p:nvSpPr>
        <p:spPr>
          <a:xfrm>
            <a:off x="8769424" y="5845751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orme libre 109"/>
          <p:cNvSpPr/>
          <p:nvPr/>
        </p:nvSpPr>
        <p:spPr>
          <a:xfrm>
            <a:off x="9417496" y="5845752"/>
            <a:ext cx="222199" cy="957129"/>
          </a:xfrm>
          <a:custGeom>
            <a:avLst/>
            <a:gdLst>
              <a:gd name="connsiteX0" fmla="*/ 307653 w 307653"/>
              <a:gd name="connsiteY0" fmla="*/ 0 h 957129"/>
              <a:gd name="connsiteX1" fmla="*/ 5 w 307653"/>
              <a:gd name="connsiteY1" fmla="*/ 478564 h 957129"/>
              <a:gd name="connsiteX2" fmla="*/ 299108 w 307653"/>
              <a:gd name="connsiteY2" fmla="*/ 957129 h 957129"/>
              <a:gd name="connsiteX3" fmla="*/ 299108 w 307653"/>
              <a:gd name="connsiteY3" fmla="*/ 957129 h 957129"/>
              <a:gd name="connsiteX0" fmla="*/ 222199 w 222199"/>
              <a:gd name="connsiteY0" fmla="*/ 0 h 957129"/>
              <a:gd name="connsiteX1" fmla="*/ 9 w 222199"/>
              <a:gd name="connsiteY1" fmla="*/ 470018 h 957129"/>
              <a:gd name="connsiteX2" fmla="*/ 213654 w 222199"/>
              <a:gd name="connsiteY2" fmla="*/ 957129 h 957129"/>
              <a:gd name="connsiteX3" fmla="*/ 213654 w 222199"/>
              <a:gd name="connsiteY3" fmla="*/ 957129 h 95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99" h="957129">
                <a:moveTo>
                  <a:pt x="222199" y="0"/>
                </a:moveTo>
                <a:cubicBezTo>
                  <a:pt x="69087" y="159521"/>
                  <a:pt x="1433" y="310497"/>
                  <a:pt x="9" y="470018"/>
                </a:cubicBezTo>
                <a:cubicBezTo>
                  <a:pt x="-1415" y="629539"/>
                  <a:pt x="178047" y="875944"/>
                  <a:pt x="213654" y="957129"/>
                </a:cubicBezTo>
                <a:lnTo>
                  <a:pt x="213654" y="957129"/>
                </a:ln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25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897108"/>
              </p:ext>
            </p:extLst>
          </p:nvPr>
        </p:nvGraphicFramePr>
        <p:xfrm>
          <a:off x="56456" y="44624"/>
          <a:ext cx="9793088" cy="67687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793088"/>
              </a:tblGrid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9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orme libre 6"/>
          <p:cNvSpPr/>
          <p:nvPr/>
        </p:nvSpPr>
        <p:spPr>
          <a:xfrm>
            <a:off x="469196" y="5127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1280592" y="5127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2000672" y="5127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701444" y="5049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3440832" y="5049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160912" y="5049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4880992" y="5049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5640453" y="5049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393160" y="5049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113240" y="5049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7872701" y="5049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8625408" y="5049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9273480" y="4272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469196" y="100840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1280592" y="100840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000672" y="100840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2701444" y="100762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3440832" y="100762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4160912" y="100762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4880992" y="100762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5640453" y="100762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6393160" y="100762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7113240" y="100762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7872701" y="100762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8625408" y="100762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9273480" y="100840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469196" y="1974856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1280592" y="1974856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2000672" y="1974856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2701444" y="1974080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orme libre 36"/>
          <p:cNvSpPr/>
          <p:nvPr/>
        </p:nvSpPr>
        <p:spPr>
          <a:xfrm>
            <a:off x="3440832" y="1974080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libre 37"/>
          <p:cNvSpPr/>
          <p:nvPr/>
        </p:nvSpPr>
        <p:spPr>
          <a:xfrm>
            <a:off x="4160912" y="1974080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4880992" y="197407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5640453" y="197407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6393160" y="197407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7113240" y="1974080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7872701" y="1974080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8625408" y="1974080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9273480" y="1974856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>
            <a:off x="469195" y="2940530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1280591" y="2940530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 47"/>
          <p:cNvSpPr/>
          <p:nvPr/>
        </p:nvSpPr>
        <p:spPr>
          <a:xfrm>
            <a:off x="2000671" y="2940530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2701443" y="2939754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3440831" y="2939754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 50"/>
          <p:cNvSpPr/>
          <p:nvPr/>
        </p:nvSpPr>
        <p:spPr>
          <a:xfrm>
            <a:off x="4160911" y="2939754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 51"/>
          <p:cNvSpPr/>
          <p:nvPr/>
        </p:nvSpPr>
        <p:spPr>
          <a:xfrm>
            <a:off x="4880991" y="2939753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orme libre 52"/>
          <p:cNvSpPr/>
          <p:nvPr/>
        </p:nvSpPr>
        <p:spPr>
          <a:xfrm>
            <a:off x="5640452" y="2939753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orme libre 53"/>
          <p:cNvSpPr/>
          <p:nvPr/>
        </p:nvSpPr>
        <p:spPr>
          <a:xfrm>
            <a:off x="6393159" y="2939753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Forme libre 54"/>
          <p:cNvSpPr/>
          <p:nvPr/>
        </p:nvSpPr>
        <p:spPr>
          <a:xfrm>
            <a:off x="7113239" y="2939754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orme libre 55"/>
          <p:cNvSpPr/>
          <p:nvPr/>
        </p:nvSpPr>
        <p:spPr>
          <a:xfrm>
            <a:off x="7872700" y="2939754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orme libre 56"/>
          <p:cNvSpPr/>
          <p:nvPr/>
        </p:nvSpPr>
        <p:spPr>
          <a:xfrm>
            <a:off x="8625407" y="2939754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orme libre 57"/>
          <p:cNvSpPr/>
          <p:nvPr/>
        </p:nvSpPr>
        <p:spPr>
          <a:xfrm>
            <a:off x="9273479" y="2940530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orme libre 58"/>
          <p:cNvSpPr/>
          <p:nvPr/>
        </p:nvSpPr>
        <p:spPr>
          <a:xfrm>
            <a:off x="469194" y="390348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Forme libre 59"/>
          <p:cNvSpPr/>
          <p:nvPr/>
        </p:nvSpPr>
        <p:spPr>
          <a:xfrm>
            <a:off x="1280590" y="390348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orme libre 60"/>
          <p:cNvSpPr/>
          <p:nvPr/>
        </p:nvSpPr>
        <p:spPr>
          <a:xfrm>
            <a:off x="2000670" y="390348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orme libre 61"/>
          <p:cNvSpPr/>
          <p:nvPr/>
        </p:nvSpPr>
        <p:spPr>
          <a:xfrm>
            <a:off x="2701442" y="390270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orme libre 62"/>
          <p:cNvSpPr/>
          <p:nvPr/>
        </p:nvSpPr>
        <p:spPr>
          <a:xfrm>
            <a:off x="3440830" y="390270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Forme libre 63"/>
          <p:cNvSpPr/>
          <p:nvPr/>
        </p:nvSpPr>
        <p:spPr>
          <a:xfrm>
            <a:off x="4160910" y="390270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orme libre 64"/>
          <p:cNvSpPr/>
          <p:nvPr/>
        </p:nvSpPr>
        <p:spPr>
          <a:xfrm>
            <a:off x="4880990" y="390270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orme libre 65"/>
          <p:cNvSpPr/>
          <p:nvPr/>
        </p:nvSpPr>
        <p:spPr>
          <a:xfrm>
            <a:off x="5640451" y="390270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orme libre 66"/>
          <p:cNvSpPr/>
          <p:nvPr/>
        </p:nvSpPr>
        <p:spPr>
          <a:xfrm>
            <a:off x="6393158" y="390270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orme libre 67"/>
          <p:cNvSpPr/>
          <p:nvPr/>
        </p:nvSpPr>
        <p:spPr>
          <a:xfrm>
            <a:off x="7113238" y="390270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Forme libre 68"/>
          <p:cNvSpPr/>
          <p:nvPr/>
        </p:nvSpPr>
        <p:spPr>
          <a:xfrm>
            <a:off x="7872699" y="390270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Forme libre 69"/>
          <p:cNvSpPr/>
          <p:nvPr/>
        </p:nvSpPr>
        <p:spPr>
          <a:xfrm>
            <a:off x="8625406" y="390270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orme libre 70"/>
          <p:cNvSpPr/>
          <p:nvPr/>
        </p:nvSpPr>
        <p:spPr>
          <a:xfrm>
            <a:off x="9273478" y="390348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Forme libre 71"/>
          <p:cNvSpPr/>
          <p:nvPr/>
        </p:nvSpPr>
        <p:spPr>
          <a:xfrm>
            <a:off x="469193" y="488392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Forme libre 72"/>
          <p:cNvSpPr/>
          <p:nvPr/>
        </p:nvSpPr>
        <p:spPr>
          <a:xfrm>
            <a:off x="1280589" y="488392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Forme libre 73"/>
          <p:cNvSpPr/>
          <p:nvPr/>
        </p:nvSpPr>
        <p:spPr>
          <a:xfrm>
            <a:off x="2000669" y="4883925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Forme libre 74"/>
          <p:cNvSpPr/>
          <p:nvPr/>
        </p:nvSpPr>
        <p:spPr>
          <a:xfrm>
            <a:off x="2701441" y="488314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Forme libre 75"/>
          <p:cNvSpPr/>
          <p:nvPr/>
        </p:nvSpPr>
        <p:spPr>
          <a:xfrm>
            <a:off x="3440829" y="488314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Forme libre 76"/>
          <p:cNvSpPr/>
          <p:nvPr/>
        </p:nvSpPr>
        <p:spPr>
          <a:xfrm>
            <a:off x="4160909" y="488314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orme libre 77"/>
          <p:cNvSpPr/>
          <p:nvPr/>
        </p:nvSpPr>
        <p:spPr>
          <a:xfrm>
            <a:off x="4880989" y="488314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Forme libre 78"/>
          <p:cNvSpPr/>
          <p:nvPr/>
        </p:nvSpPr>
        <p:spPr>
          <a:xfrm>
            <a:off x="5640450" y="488314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Forme libre 79"/>
          <p:cNvSpPr/>
          <p:nvPr/>
        </p:nvSpPr>
        <p:spPr>
          <a:xfrm>
            <a:off x="6393157" y="488314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Forme libre 80"/>
          <p:cNvSpPr/>
          <p:nvPr/>
        </p:nvSpPr>
        <p:spPr>
          <a:xfrm>
            <a:off x="7113237" y="488314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Forme libre 81"/>
          <p:cNvSpPr/>
          <p:nvPr/>
        </p:nvSpPr>
        <p:spPr>
          <a:xfrm>
            <a:off x="7872698" y="488314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Forme libre 82"/>
          <p:cNvSpPr/>
          <p:nvPr/>
        </p:nvSpPr>
        <p:spPr>
          <a:xfrm>
            <a:off x="8625405" y="488314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orme libre 83"/>
          <p:cNvSpPr/>
          <p:nvPr/>
        </p:nvSpPr>
        <p:spPr>
          <a:xfrm>
            <a:off x="9273477" y="4875379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Forme libre 84"/>
          <p:cNvSpPr/>
          <p:nvPr/>
        </p:nvSpPr>
        <p:spPr>
          <a:xfrm>
            <a:off x="469196" y="5841054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orme libre 85"/>
          <p:cNvSpPr/>
          <p:nvPr/>
        </p:nvSpPr>
        <p:spPr>
          <a:xfrm>
            <a:off x="1280592" y="5841054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orme libre 86"/>
          <p:cNvSpPr/>
          <p:nvPr/>
        </p:nvSpPr>
        <p:spPr>
          <a:xfrm>
            <a:off x="2000672" y="5841054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Forme libre 87"/>
          <p:cNvSpPr/>
          <p:nvPr/>
        </p:nvSpPr>
        <p:spPr>
          <a:xfrm>
            <a:off x="2701444" y="584027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orme libre 88"/>
          <p:cNvSpPr/>
          <p:nvPr/>
        </p:nvSpPr>
        <p:spPr>
          <a:xfrm>
            <a:off x="3440832" y="584027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Forme libre 89"/>
          <p:cNvSpPr/>
          <p:nvPr/>
        </p:nvSpPr>
        <p:spPr>
          <a:xfrm>
            <a:off x="4160912" y="584027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Forme libre 90"/>
          <p:cNvSpPr/>
          <p:nvPr/>
        </p:nvSpPr>
        <p:spPr>
          <a:xfrm>
            <a:off x="4880992" y="5840277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Forme libre 91"/>
          <p:cNvSpPr/>
          <p:nvPr/>
        </p:nvSpPr>
        <p:spPr>
          <a:xfrm>
            <a:off x="5640453" y="5840277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Forme libre 92"/>
          <p:cNvSpPr/>
          <p:nvPr/>
        </p:nvSpPr>
        <p:spPr>
          <a:xfrm>
            <a:off x="6393160" y="5840277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Forme libre 93"/>
          <p:cNvSpPr/>
          <p:nvPr/>
        </p:nvSpPr>
        <p:spPr>
          <a:xfrm>
            <a:off x="7113240" y="584027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Forme libre 94"/>
          <p:cNvSpPr/>
          <p:nvPr/>
        </p:nvSpPr>
        <p:spPr>
          <a:xfrm>
            <a:off x="7872701" y="584027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Forme libre 95"/>
          <p:cNvSpPr/>
          <p:nvPr/>
        </p:nvSpPr>
        <p:spPr>
          <a:xfrm>
            <a:off x="8625408" y="5840278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orme libre 96"/>
          <p:cNvSpPr/>
          <p:nvPr/>
        </p:nvSpPr>
        <p:spPr>
          <a:xfrm>
            <a:off x="9273480" y="5841054"/>
            <a:ext cx="248651" cy="965675"/>
          </a:xfrm>
          <a:custGeom>
            <a:avLst/>
            <a:gdLst>
              <a:gd name="connsiteX0" fmla="*/ 316341 w 351325"/>
              <a:gd name="connsiteY0" fmla="*/ 965675 h 965675"/>
              <a:gd name="connsiteX1" fmla="*/ 146 w 351325"/>
              <a:gd name="connsiteY1" fmla="*/ 529839 h 965675"/>
              <a:gd name="connsiteX2" fmla="*/ 350524 w 351325"/>
              <a:gd name="connsiteY2" fmla="*/ 188007 h 965675"/>
              <a:gd name="connsiteX3" fmla="*/ 77058 w 351325"/>
              <a:gd name="connsiteY3" fmla="*/ 0 h 965675"/>
              <a:gd name="connsiteX0" fmla="*/ 248077 w 282271"/>
              <a:gd name="connsiteY0" fmla="*/ 965675 h 965675"/>
              <a:gd name="connsiteX1" fmla="*/ 249 w 282271"/>
              <a:gd name="connsiteY1" fmla="*/ 564022 h 965675"/>
              <a:gd name="connsiteX2" fmla="*/ 282260 w 282271"/>
              <a:gd name="connsiteY2" fmla="*/ 188007 h 965675"/>
              <a:gd name="connsiteX3" fmla="*/ 8794 w 28227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564022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  <a:gd name="connsiteX0" fmla="*/ 248651 w 248651"/>
              <a:gd name="connsiteY0" fmla="*/ 965675 h 965675"/>
              <a:gd name="connsiteX1" fmla="*/ 823 w 248651"/>
              <a:gd name="connsiteY1" fmla="*/ 683663 h 965675"/>
              <a:gd name="connsiteX2" fmla="*/ 163192 w 248651"/>
              <a:gd name="connsiteY2" fmla="*/ 247828 h 965675"/>
              <a:gd name="connsiteX3" fmla="*/ 9368 w 248651"/>
              <a:gd name="connsiteY3" fmla="*/ 0 h 96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51" h="965675">
                <a:moveTo>
                  <a:pt x="248651" y="965675"/>
                </a:moveTo>
                <a:cubicBezTo>
                  <a:pt x="87705" y="812562"/>
                  <a:pt x="15066" y="803304"/>
                  <a:pt x="823" y="683663"/>
                </a:cubicBezTo>
                <a:cubicBezTo>
                  <a:pt x="-13420" y="564022"/>
                  <a:pt x="161768" y="361772"/>
                  <a:pt x="163192" y="247828"/>
                </a:cubicBezTo>
                <a:cubicBezTo>
                  <a:pt x="164616" y="133884"/>
                  <a:pt x="152510" y="49850"/>
                  <a:pt x="9368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112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349253"/>
              </p:ext>
            </p:extLst>
          </p:nvPr>
        </p:nvGraphicFramePr>
        <p:xfrm>
          <a:off x="77193" y="84232"/>
          <a:ext cx="9772352" cy="67291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3088"/>
                <a:gridCol w="2443088"/>
                <a:gridCol w="2443088"/>
                <a:gridCol w="2443088"/>
              </a:tblGrid>
              <a:tr h="22430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30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30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8640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548" y="188639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820" y="188638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092" y="188640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2422315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548" y="2422314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820" y="2422313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092" y="2422315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653137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548" y="4653136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820" y="4653135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092" y="4653137"/>
            <a:ext cx="1964428" cy="20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39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680"/>
              </p:ext>
            </p:extLst>
          </p:nvPr>
        </p:nvGraphicFramePr>
        <p:xfrm>
          <a:off x="-32256" y="0"/>
          <a:ext cx="9938256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4564"/>
                <a:gridCol w="2484564"/>
                <a:gridCol w="2484564"/>
                <a:gridCol w="2484564"/>
              </a:tblGrid>
              <a:tr h="1143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8464" y="129306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610920" y="129306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097016" y="129306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28463" y="1276428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610919" y="1276428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097016" y="1276428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28464" y="2420888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610918" y="2420888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097016" y="2420888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28464" y="3573016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610917" y="3573016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097015" y="3573016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28464" y="4723201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610920" y="4723201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097016" y="4723201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28462" y="5877272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10920" y="5877272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97014" y="5877272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606413" y="129306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606413" y="1276428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7606413" y="2420888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7606412" y="3573016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606413" y="4723201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7606411" y="5877272"/>
            <a:ext cx="2171123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15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085411"/>
              </p:ext>
            </p:extLst>
          </p:nvPr>
        </p:nvGraphicFramePr>
        <p:xfrm>
          <a:off x="-32256" y="0"/>
          <a:ext cx="9938256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84564"/>
                <a:gridCol w="2484564"/>
                <a:gridCol w="2484564"/>
                <a:gridCol w="2484564"/>
              </a:tblGrid>
              <a:tr h="1143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Ellipse 3"/>
          <p:cNvSpPr/>
          <p:nvPr/>
        </p:nvSpPr>
        <p:spPr>
          <a:xfrm>
            <a:off x="128464" y="129306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610920" y="129306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097016" y="129306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8463" y="1276428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610919" y="1276428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097016" y="1276428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28464" y="2420888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610918" y="2420888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097016" y="2420888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28464" y="3573016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610917" y="3573016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097015" y="3573016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28464" y="4723201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610920" y="4723201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097016" y="4723201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28462" y="5877272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610920" y="5877272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097014" y="5877272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7606413" y="129306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7606413" y="1276428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7606413" y="2420888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7606412" y="3573016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7606413" y="4723201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7606411" y="5877272"/>
            <a:ext cx="2171123" cy="86409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6029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Format A4 (210 x 297 mm)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7</cp:revision>
  <dcterms:created xsi:type="dcterms:W3CDTF">2014-09-24T11:44:27Z</dcterms:created>
  <dcterms:modified xsi:type="dcterms:W3CDTF">2017-02-13T17:37:54Z</dcterms:modified>
</cp:coreProperties>
</file>