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906000" cy="6858000" type="A4"/>
  <p:notesSz cx="6883400" cy="100171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40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57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55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09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86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89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3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71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02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21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5D79-80D3-47DB-AC6A-96B45621F780}" type="datetimeFigureOut">
              <a:rPr lang="fr-FR" smtClean="0"/>
              <a:t>05/08/2016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BA26-24F3-4209-87AB-41C9A330C6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20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grpSp>
        <p:nvGrpSpPr>
          <p:cNvPr id="2" name="Groupe 1"/>
          <p:cNvGrpSpPr/>
          <p:nvPr/>
        </p:nvGrpSpPr>
        <p:grpSpPr>
          <a:xfrm>
            <a:off x="56456" y="52926"/>
            <a:ext cx="4824536" cy="3312368"/>
            <a:chOff x="56456" y="52926"/>
            <a:chExt cx="4824536" cy="3312368"/>
          </a:xfrm>
        </p:grpSpPr>
        <p:sp>
          <p:nvSpPr>
            <p:cNvPr id="5" name="Rectangle 4"/>
            <p:cNvSpPr/>
            <p:nvPr/>
          </p:nvSpPr>
          <p:spPr>
            <a:xfrm>
              <a:off x="56456" y="52926"/>
              <a:ext cx="4824536" cy="331236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 descr="etoil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918" y="105002"/>
              <a:ext cx="392113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0579" y="550965"/>
              <a:ext cx="2316289" cy="2316289"/>
            </a:xfrm>
            <a:prstGeom prst="rect">
              <a:avLst/>
            </a:prstGeom>
          </p:spPr>
        </p:pic>
      </p:grpSp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410" y="837454"/>
            <a:ext cx="3486624" cy="1743312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31" y="3942418"/>
            <a:ext cx="4620386" cy="2291907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258" y="3836940"/>
            <a:ext cx="4010927" cy="250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7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74" y="1330601"/>
            <a:ext cx="4104456" cy="75701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29" y="700305"/>
            <a:ext cx="4620386" cy="201760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43" y="4403576"/>
            <a:ext cx="4281518" cy="136959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917" y="4553454"/>
            <a:ext cx="4367719" cy="13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91" y="874230"/>
            <a:ext cx="4512866" cy="1669760"/>
          </a:xfrm>
          <a:prstGeom prst="rect">
            <a:avLst/>
          </a:prstGeom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553" y="401626"/>
            <a:ext cx="3468338" cy="261496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91" y="4181501"/>
            <a:ext cx="4508173" cy="1813742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317" y="3895307"/>
            <a:ext cx="4301952" cy="255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8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" y="541822"/>
            <a:ext cx="3748730" cy="233457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992" y="665033"/>
            <a:ext cx="4417460" cy="208815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51" y="3707420"/>
            <a:ext cx="3494545" cy="276190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181" y="4293096"/>
            <a:ext cx="4479081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3" y="908720"/>
            <a:ext cx="4474165" cy="203956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203" y="626721"/>
            <a:ext cx="3553038" cy="260356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93" y="3617763"/>
            <a:ext cx="3670061" cy="2941218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956" y="4184345"/>
            <a:ext cx="4285532" cy="236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7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44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41" y="105001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44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4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42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32" y="305204"/>
            <a:ext cx="4214184" cy="280781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642" y="487108"/>
            <a:ext cx="3316159" cy="265386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8" y="4293096"/>
            <a:ext cx="4454772" cy="210026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686" y="3933056"/>
            <a:ext cx="3468338" cy="260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6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456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44454" y="3432188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8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7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44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41" y="105001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3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44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4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42" y="3475633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48" y="545641"/>
            <a:ext cx="3356952" cy="264517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7" y="121233"/>
            <a:ext cx="3181849" cy="31757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68" y="4293096"/>
            <a:ext cx="4361712" cy="200918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537" y="3981892"/>
            <a:ext cx="3076367" cy="263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8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456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44454" y="52926"/>
            <a:ext cx="4824536" cy="331236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8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16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5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9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1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1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44" y="105002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2" name="Picture 2" descr="eto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41" y="105001"/>
            <a:ext cx="3921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85" y="637624"/>
            <a:ext cx="3423278" cy="257535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922" y="209833"/>
            <a:ext cx="3961537" cy="297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203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Format A4 (210 x 297 mm)</PresentationFormat>
  <Paragraphs>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Gaelle48</dc:creator>
  <cp:lastModifiedBy>Gaelle48</cp:lastModifiedBy>
  <cp:revision>5</cp:revision>
  <dcterms:created xsi:type="dcterms:W3CDTF">2016-08-05T12:57:16Z</dcterms:created>
  <dcterms:modified xsi:type="dcterms:W3CDTF">2016-08-05T15:16:05Z</dcterms:modified>
</cp:coreProperties>
</file>