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67" r:id="rId3"/>
    <p:sldId id="258" r:id="rId4"/>
    <p:sldId id="259" r:id="rId5"/>
    <p:sldId id="256" r:id="rId6"/>
    <p:sldId id="257" r:id="rId7"/>
    <p:sldId id="264" r:id="rId8"/>
    <p:sldId id="265" r:id="rId9"/>
    <p:sldId id="262" r:id="rId10"/>
    <p:sldId id="263" r:id="rId11"/>
  </p:sldIdLst>
  <p:sldSz cx="6858000" cy="9906000" type="A4"/>
  <p:notesSz cx="7099300" cy="10234613"/>
  <p:defaultTextStyle>
    <a:defPPr>
      <a:defRPr lang="fr-FR"/>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6" d="100"/>
          <a:sy n="76" d="100"/>
        </p:scale>
        <p:origin x="-3360" y="-11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1"/>
            <a:ext cx="5829300" cy="2123370"/>
          </a:xfr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78908" indent="0" algn="ctr">
              <a:buNone/>
              <a:defRPr>
                <a:solidFill>
                  <a:schemeClr val="tx1">
                    <a:tint val="75000"/>
                  </a:schemeClr>
                </a:solidFill>
              </a:defRPr>
            </a:lvl2pPr>
            <a:lvl3pPr marL="957816" indent="0" algn="ctr">
              <a:buNone/>
              <a:defRPr>
                <a:solidFill>
                  <a:schemeClr val="tx1">
                    <a:tint val="75000"/>
                  </a:schemeClr>
                </a:solidFill>
              </a:defRPr>
            </a:lvl3pPr>
            <a:lvl4pPr marL="1436724" indent="0" algn="ctr">
              <a:buNone/>
              <a:defRPr>
                <a:solidFill>
                  <a:schemeClr val="tx1">
                    <a:tint val="75000"/>
                  </a:schemeClr>
                </a:solidFill>
              </a:defRPr>
            </a:lvl4pPr>
            <a:lvl5pPr marL="1915631" indent="0" algn="ctr">
              <a:buNone/>
              <a:defRPr>
                <a:solidFill>
                  <a:schemeClr val="tx1">
                    <a:tint val="75000"/>
                  </a:schemeClr>
                </a:solidFill>
              </a:defRPr>
            </a:lvl5pPr>
            <a:lvl6pPr marL="2394539" indent="0" algn="ctr">
              <a:buNone/>
              <a:defRPr>
                <a:solidFill>
                  <a:schemeClr val="tx1">
                    <a:tint val="75000"/>
                  </a:schemeClr>
                </a:solidFill>
              </a:defRPr>
            </a:lvl6pPr>
            <a:lvl7pPr marL="2873447" indent="0" algn="ctr">
              <a:buNone/>
              <a:defRPr>
                <a:solidFill>
                  <a:schemeClr val="tx1">
                    <a:tint val="75000"/>
                  </a:schemeClr>
                </a:solidFill>
              </a:defRPr>
            </a:lvl7pPr>
            <a:lvl8pPr marL="3352355" indent="0" algn="ctr">
              <a:buNone/>
              <a:defRPr>
                <a:solidFill>
                  <a:schemeClr val="tx1">
                    <a:tint val="75000"/>
                  </a:schemeClr>
                </a:solidFill>
              </a:defRPr>
            </a:lvl8pPr>
            <a:lvl9pPr marL="3831263"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81360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1877528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5220891" y="740658"/>
            <a:ext cx="1620440" cy="15776222"/>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59570" y="740658"/>
            <a:ext cx="4747022" cy="15776222"/>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1509186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458752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3"/>
            <a:ext cx="5829300" cy="1967442"/>
          </a:xfrm>
        </p:spPr>
        <p:txBody>
          <a:bodyPr anchor="t"/>
          <a:lstStyle>
            <a:lvl1pPr algn="l">
              <a:defRPr sz="42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6"/>
            <a:ext cx="5829300" cy="2166937"/>
          </a:xfrm>
        </p:spPr>
        <p:txBody>
          <a:bodyPr anchor="b"/>
          <a:lstStyle>
            <a:lvl1pPr marL="0" indent="0">
              <a:buNone/>
              <a:defRPr sz="2100">
                <a:solidFill>
                  <a:schemeClr val="tx1">
                    <a:tint val="75000"/>
                  </a:schemeClr>
                </a:solidFill>
              </a:defRPr>
            </a:lvl1pPr>
            <a:lvl2pPr marL="478908" indent="0">
              <a:buNone/>
              <a:defRPr sz="1900">
                <a:solidFill>
                  <a:schemeClr val="tx1">
                    <a:tint val="75000"/>
                  </a:schemeClr>
                </a:solidFill>
              </a:defRPr>
            </a:lvl2pPr>
            <a:lvl3pPr marL="957816" indent="0">
              <a:buNone/>
              <a:defRPr sz="1600">
                <a:solidFill>
                  <a:schemeClr val="tx1">
                    <a:tint val="75000"/>
                  </a:schemeClr>
                </a:solidFill>
              </a:defRPr>
            </a:lvl3pPr>
            <a:lvl4pPr marL="1436724" indent="0">
              <a:buNone/>
              <a:defRPr sz="1500">
                <a:solidFill>
                  <a:schemeClr val="tx1">
                    <a:tint val="75000"/>
                  </a:schemeClr>
                </a:solidFill>
              </a:defRPr>
            </a:lvl4pPr>
            <a:lvl5pPr marL="1915631" indent="0">
              <a:buNone/>
              <a:defRPr sz="1500">
                <a:solidFill>
                  <a:schemeClr val="tx1">
                    <a:tint val="75000"/>
                  </a:schemeClr>
                </a:solidFill>
              </a:defRPr>
            </a:lvl5pPr>
            <a:lvl6pPr marL="2394539" indent="0">
              <a:buNone/>
              <a:defRPr sz="1500">
                <a:solidFill>
                  <a:schemeClr val="tx1">
                    <a:tint val="75000"/>
                  </a:schemeClr>
                </a:solidFill>
              </a:defRPr>
            </a:lvl6pPr>
            <a:lvl7pPr marL="2873447" indent="0">
              <a:buNone/>
              <a:defRPr sz="1500">
                <a:solidFill>
                  <a:schemeClr val="tx1">
                    <a:tint val="75000"/>
                  </a:schemeClr>
                </a:solidFill>
              </a:defRPr>
            </a:lvl7pPr>
            <a:lvl8pPr marL="3352355" indent="0">
              <a:buNone/>
              <a:defRPr sz="1500">
                <a:solidFill>
                  <a:schemeClr val="tx1">
                    <a:tint val="75000"/>
                  </a:schemeClr>
                </a:solidFill>
              </a:defRPr>
            </a:lvl8pPr>
            <a:lvl9pPr marL="3831263" indent="0">
              <a:buNone/>
              <a:defRPr sz="15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493394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59569"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657600" y="4315530"/>
            <a:ext cx="3183731" cy="12201350"/>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8C2290A-6725-4705-A24B-0610886C5B3A}" type="datetimeFigureOut">
              <a:rPr lang="fr-FR" smtClean="0"/>
              <a:t>25/05/2016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2309118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700"/>
            <a:ext cx="6172200" cy="1651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0"/>
          </a:xfrm>
        </p:spPr>
        <p:txBody>
          <a:bodyPr anchor="b"/>
          <a:lstStyle>
            <a:lvl1pPr marL="0" indent="0">
              <a:buNone/>
              <a:defRPr sz="2500" b="1"/>
            </a:lvl1pPr>
            <a:lvl2pPr marL="478908" indent="0">
              <a:buNone/>
              <a:defRPr sz="2100" b="1"/>
            </a:lvl2pPr>
            <a:lvl3pPr marL="957816" indent="0">
              <a:buNone/>
              <a:defRPr sz="1900" b="1"/>
            </a:lvl3pPr>
            <a:lvl4pPr marL="1436724" indent="0">
              <a:buNone/>
              <a:defRPr sz="1600" b="1"/>
            </a:lvl4pPr>
            <a:lvl5pPr marL="1915631" indent="0">
              <a:buNone/>
              <a:defRPr sz="1600" b="1"/>
            </a:lvl5pPr>
            <a:lvl6pPr marL="2394539" indent="0">
              <a:buNone/>
              <a:defRPr sz="1600" b="1"/>
            </a:lvl6pPr>
            <a:lvl7pPr marL="2873447" indent="0">
              <a:buNone/>
              <a:defRPr sz="1600" b="1"/>
            </a:lvl7pPr>
            <a:lvl8pPr marL="3352355" indent="0">
              <a:buNone/>
              <a:defRPr sz="1600" b="1"/>
            </a:lvl8pPr>
            <a:lvl9pPr marL="3831263"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70" y="3141486"/>
            <a:ext cx="3031331" cy="5707416"/>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8C2290A-6725-4705-A24B-0610886C5B3A}" type="datetimeFigureOut">
              <a:rPr lang="fr-FR" smtClean="0"/>
              <a:t>25/05/2016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278050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8C2290A-6725-4705-A24B-0610886C5B3A}" type="datetimeFigureOut">
              <a:rPr lang="fr-FR" smtClean="0"/>
              <a:t>25/05/2016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46365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8C2290A-6725-4705-A24B-0610886C5B3A}" type="datetimeFigureOut">
              <a:rPr lang="fr-FR" smtClean="0"/>
              <a:t>25/05/2016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599762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4405"/>
            <a:ext cx="2256235" cy="1678517"/>
          </a:xfrm>
        </p:spPr>
        <p:txBody>
          <a:bodyPr anchor="b"/>
          <a:lstStyle>
            <a:lvl1pPr algn="l">
              <a:defRPr sz="2100" b="1"/>
            </a:lvl1pPr>
          </a:lstStyle>
          <a:p>
            <a:r>
              <a:rPr lang="fr-FR" smtClean="0"/>
              <a:t>Modifiez le style du titre</a:t>
            </a:r>
            <a:endParaRPr lang="fr-FR"/>
          </a:p>
        </p:txBody>
      </p:sp>
      <p:sp>
        <p:nvSpPr>
          <p:cNvPr id="3" name="Espace réservé du contenu 2"/>
          <p:cNvSpPr>
            <a:spLocks noGrp="1"/>
          </p:cNvSpPr>
          <p:nvPr>
            <p:ph idx="1"/>
          </p:nvPr>
        </p:nvSpPr>
        <p:spPr>
          <a:xfrm>
            <a:off x="2681287" y="394406"/>
            <a:ext cx="3833813" cy="8454497"/>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923"/>
            <a:ext cx="2256235" cy="6775980"/>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C2290A-6725-4705-A24B-0610886C5B3A}" type="datetimeFigureOut">
              <a:rPr lang="fr-FR" smtClean="0"/>
              <a:t>25/05/2016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687776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0"/>
            <a:ext cx="4114800" cy="818622"/>
          </a:xfrm>
        </p:spPr>
        <p:txBody>
          <a:bodyPr anchor="b"/>
          <a:lstStyle>
            <a:lvl1pPr algn="l">
              <a:defRPr sz="21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20"/>
            <a:ext cx="4114800" cy="5943600"/>
          </a:xfrm>
        </p:spPr>
        <p:txBody>
          <a:bodyPr/>
          <a:lstStyle>
            <a:lvl1pPr marL="0" indent="0">
              <a:buNone/>
              <a:defRPr sz="3400"/>
            </a:lvl1pPr>
            <a:lvl2pPr marL="478908" indent="0">
              <a:buNone/>
              <a:defRPr sz="2900"/>
            </a:lvl2pPr>
            <a:lvl3pPr marL="957816" indent="0">
              <a:buNone/>
              <a:defRPr sz="2500"/>
            </a:lvl3pPr>
            <a:lvl4pPr marL="1436724" indent="0">
              <a:buNone/>
              <a:defRPr sz="2100"/>
            </a:lvl4pPr>
            <a:lvl5pPr marL="1915631" indent="0">
              <a:buNone/>
              <a:defRPr sz="2100"/>
            </a:lvl5pPr>
            <a:lvl6pPr marL="2394539" indent="0">
              <a:buNone/>
              <a:defRPr sz="2100"/>
            </a:lvl6pPr>
            <a:lvl7pPr marL="2873447" indent="0">
              <a:buNone/>
              <a:defRPr sz="2100"/>
            </a:lvl7pPr>
            <a:lvl8pPr marL="3352355" indent="0">
              <a:buNone/>
              <a:defRPr sz="2100"/>
            </a:lvl8pPr>
            <a:lvl9pPr marL="3831263" indent="0">
              <a:buNone/>
              <a:defRPr sz="2100"/>
            </a:lvl9pPr>
          </a:lstStyle>
          <a:p>
            <a:endParaRPr lang="fr-FR"/>
          </a:p>
        </p:txBody>
      </p:sp>
      <p:sp>
        <p:nvSpPr>
          <p:cNvPr id="4" name="Espace réservé du texte 3"/>
          <p:cNvSpPr>
            <a:spLocks noGrp="1"/>
          </p:cNvSpPr>
          <p:nvPr>
            <p:ph type="body" sz="half" idx="2"/>
          </p:nvPr>
        </p:nvSpPr>
        <p:spPr>
          <a:xfrm>
            <a:off x="1344216" y="7752822"/>
            <a:ext cx="4114800" cy="1162578"/>
          </a:xfrm>
        </p:spPr>
        <p:txBody>
          <a:bodyPr/>
          <a:lstStyle>
            <a:lvl1pPr marL="0" indent="0">
              <a:buNone/>
              <a:defRPr sz="1500"/>
            </a:lvl1pPr>
            <a:lvl2pPr marL="478908" indent="0">
              <a:buNone/>
              <a:defRPr sz="1300"/>
            </a:lvl2pPr>
            <a:lvl3pPr marL="957816" indent="0">
              <a:buNone/>
              <a:defRPr sz="1000"/>
            </a:lvl3pPr>
            <a:lvl4pPr marL="1436724" indent="0">
              <a:buNone/>
              <a:defRPr sz="1000"/>
            </a:lvl4pPr>
            <a:lvl5pPr marL="1915631" indent="0">
              <a:buNone/>
              <a:defRPr sz="1000"/>
            </a:lvl5pPr>
            <a:lvl6pPr marL="2394539" indent="0">
              <a:buNone/>
              <a:defRPr sz="1000"/>
            </a:lvl6pPr>
            <a:lvl7pPr marL="2873447" indent="0">
              <a:buNone/>
              <a:defRPr sz="1000"/>
            </a:lvl7pPr>
            <a:lvl8pPr marL="3352355" indent="0">
              <a:buNone/>
              <a:defRPr sz="1000"/>
            </a:lvl8pPr>
            <a:lvl9pPr marL="3831263"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8C2290A-6725-4705-A24B-0610886C5B3A}" type="datetimeFigureOut">
              <a:rPr lang="fr-FR" smtClean="0"/>
              <a:t>25/05/2016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192038C-3265-4C38-BC13-3A16FD6B0FBD}" type="slidenum">
              <a:rPr lang="fr-FR" smtClean="0"/>
              <a:t>‹N°›</a:t>
            </a:fld>
            <a:endParaRPr lang="fr-FR"/>
          </a:p>
        </p:txBody>
      </p:sp>
    </p:spTree>
    <p:extLst>
      <p:ext uri="{BB962C8B-B14F-4D97-AF65-F5344CB8AC3E}">
        <p14:creationId xmlns:p14="http://schemas.microsoft.com/office/powerpoint/2010/main" val="2185776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96700"/>
            <a:ext cx="6172200" cy="1651000"/>
          </a:xfrm>
          <a:prstGeom prst="rect">
            <a:avLst/>
          </a:prstGeom>
        </p:spPr>
        <p:txBody>
          <a:bodyPr vert="horz" lIns="95782" tIns="47891" rIns="95782" bIns="47891"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342900" y="2311401"/>
            <a:ext cx="6172200" cy="6537502"/>
          </a:xfrm>
          <a:prstGeom prst="rect">
            <a:avLst/>
          </a:prstGeom>
        </p:spPr>
        <p:txBody>
          <a:bodyPr vert="horz" lIns="95782" tIns="47891" rIns="95782" bIns="47891"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9181395"/>
            <a:ext cx="1600200" cy="527403"/>
          </a:xfrm>
          <a:prstGeom prst="rect">
            <a:avLst/>
          </a:prstGeom>
        </p:spPr>
        <p:txBody>
          <a:bodyPr vert="horz" lIns="95782" tIns="47891" rIns="95782" bIns="47891" rtlCol="0" anchor="ctr"/>
          <a:lstStyle>
            <a:lvl1pPr algn="l">
              <a:defRPr sz="1300">
                <a:solidFill>
                  <a:schemeClr val="tx1">
                    <a:tint val="75000"/>
                  </a:schemeClr>
                </a:solidFill>
              </a:defRPr>
            </a:lvl1pPr>
          </a:lstStyle>
          <a:p>
            <a:fld id="{58C2290A-6725-4705-A24B-0610886C5B3A}" type="datetimeFigureOut">
              <a:rPr lang="fr-FR" smtClean="0"/>
              <a:t>25/05/2016</a:t>
            </a:fld>
            <a:endParaRPr lang="fr-FR"/>
          </a:p>
        </p:txBody>
      </p:sp>
      <p:sp>
        <p:nvSpPr>
          <p:cNvPr id="5" name="Espace réservé du pied de page 4"/>
          <p:cNvSpPr>
            <a:spLocks noGrp="1"/>
          </p:cNvSpPr>
          <p:nvPr>
            <p:ph type="ftr" sz="quarter" idx="3"/>
          </p:nvPr>
        </p:nvSpPr>
        <p:spPr>
          <a:xfrm>
            <a:off x="2343150" y="9181395"/>
            <a:ext cx="2171700" cy="527403"/>
          </a:xfrm>
          <a:prstGeom prst="rect">
            <a:avLst/>
          </a:prstGeom>
        </p:spPr>
        <p:txBody>
          <a:bodyPr vert="horz" lIns="95782" tIns="47891" rIns="95782" bIns="47891" rtlCol="0" anchor="ctr"/>
          <a:lstStyle>
            <a:lvl1pPr algn="ctr">
              <a:defRPr sz="13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9181395"/>
            <a:ext cx="1600200" cy="527403"/>
          </a:xfrm>
          <a:prstGeom prst="rect">
            <a:avLst/>
          </a:prstGeom>
        </p:spPr>
        <p:txBody>
          <a:bodyPr vert="horz" lIns="95782" tIns="47891" rIns="95782" bIns="47891" rtlCol="0" anchor="ctr"/>
          <a:lstStyle>
            <a:lvl1pPr algn="r">
              <a:defRPr sz="1300">
                <a:solidFill>
                  <a:schemeClr val="tx1">
                    <a:tint val="75000"/>
                  </a:schemeClr>
                </a:solidFill>
              </a:defRPr>
            </a:lvl1pPr>
          </a:lstStyle>
          <a:p>
            <a:fld id="{F192038C-3265-4C38-BC13-3A16FD6B0FBD}" type="slidenum">
              <a:rPr lang="fr-FR" smtClean="0"/>
              <a:t>‹N°›</a:t>
            </a:fld>
            <a:endParaRPr lang="fr-FR"/>
          </a:p>
        </p:txBody>
      </p:sp>
    </p:spTree>
    <p:extLst>
      <p:ext uri="{BB962C8B-B14F-4D97-AF65-F5344CB8AC3E}">
        <p14:creationId xmlns:p14="http://schemas.microsoft.com/office/powerpoint/2010/main" val="18533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57816" rtl="0" eaLnBrk="1" latinLnBrk="0" hangingPunct="1">
        <a:spcBef>
          <a:spcPct val="0"/>
        </a:spcBef>
        <a:buNone/>
        <a:defRPr sz="4600" kern="1200">
          <a:solidFill>
            <a:schemeClr val="tx1"/>
          </a:solidFill>
          <a:latin typeface="+mj-lt"/>
          <a:ea typeface="+mj-ea"/>
          <a:cs typeface="+mj-cs"/>
        </a:defRPr>
      </a:lvl1pPr>
    </p:titleStyle>
    <p:bodyStyle>
      <a:lvl1pPr marL="359181" indent="-359181" algn="l" defTabSz="957816"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78225" indent="-299317" algn="l" defTabSz="957816" rtl="0" eaLnBrk="1" latinLnBrk="0" hangingPunct="1">
        <a:spcBef>
          <a:spcPct val="20000"/>
        </a:spcBef>
        <a:buFont typeface="Arial" pitchFamily="34" charset="0"/>
        <a:buChar char="–"/>
        <a:defRPr sz="2900" kern="1200">
          <a:solidFill>
            <a:schemeClr val="tx1"/>
          </a:solidFill>
          <a:latin typeface="+mn-lt"/>
          <a:ea typeface="+mn-ea"/>
          <a:cs typeface="+mn-cs"/>
        </a:defRPr>
      </a:lvl2pPr>
      <a:lvl3pPr marL="1197270" indent="-239454" algn="l" defTabSz="957816"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7617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55085"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33993"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2901"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1809"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717" indent="-239454" algn="l" defTabSz="957816"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fr-FR"/>
      </a:defPPr>
      <a:lvl1pPr marL="0" algn="l" defTabSz="957816" rtl="0" eaLnBrk="1" latinLnBrk="0" hangingPunct="1">
        <a:defRPr sz="1900" kern="1200">
          <a:solidFill>
            <a:schemeClr val="tx1"/>
          </a:solidFill>
          <a:latin typeface="+mn-lt"/>
          <a:ea typeface="+mn-ea"/>
          <a:cs typeface="+mn-cs"/>
        </a:defRPr>
      </a:lvl1pPr>
      <a:lvl2pPr marL="478908" algn="l" defTabSz="957816" rtl="0" eaLnBrk="1" latinLnBrk="0" hangingPunct="1">
        <a:defRPr sz="1900" kern="1200">
          <a:solidFill>
            <a:schemeClr val="tx1"/>
          </a:solidFill>
          <a:latin typeface="+mn-lt"/>
          <a:ea typeface="+mn-ea"/>
          <a:cs typeface="+mn-cs"/>
        </a:defRPr>
      </a:lvl2pPr>
      <a:lvl3pPr marL="957816" algn="l" defTabSz="957816" rtl="0" eaLnBrk="1" latinLnBrk="0" hangingPunct="1">
        <a:defRPr sz="1900" kern="1200">
          <a:solidFill>
            <a:schemeClr val="tx1"/>
          </a:solidFill>
          <a:latin typeface="+mn-lt"/>
          <a:ea typeface="+mn-ea"/>
          <a:cs typeface="+mn-cs"/>
        </a:defRPr>
      </a:lvl3pPr>
      <a:lvl4pPr marL="1436724" algn="l" defTabSz="957816" rtl="0" eaLnBrk="1" latinLnBrk="0" hangingPunct="1">
        <a:defRPr sz="1900" kern="1200">
          <a:solidFill>
            <a:schemeClr val="tx1"/>
          </a:solidFill>
          <a:latin typeface="+mn-lt"/>
          <a:ea typeface="+mn-ea"/>
          <a:cs typeface="+mn-cs"/>
        </a:defRPr>
      </a:lvl4pPr>
      <a:lvl5pPr marL="1915631" algn="l" defTabSz="957816" rtl="0" eaLnBrk="1" latinLnBrk="0" hangingPunct="1">
        <a:defRPr sz="1900" kern="1200">
          <a:solidFill>
            <a:schemeClr val="tx1"/>
          </a:solidFill>
          <a:latin typeface="+mn-lt"/>
          <a:ea typeface="+mn-ea"/>
          <a:cs typeface="+mn-cs"/>
        </a:defRPr>
      </a:lvl5pPr>
      <a:lvl6pPr marL="2394539" algn="l" defTabSz="957816" rtl="0" eaLnBrk="1" latinLnBrk="0" hangingPunct="1">
        <a:defRPr sz="1900" kern="1200">
          <a:solidFill>
            <a:schemeClr val="tx1"/>
          </a:solidFill>
          <a:latin typeface="+mn-lt"/>
          <a:ea typeface="+mn-ea"/>
          <a:cs typeface="+mn-cs"/>
        </a:defRPr>
      </a:lvl6pPr>
      <a:lvl7pPr marL="2873447" algn="l" defTabSz="957816" rtl="0" eaLnBrk="1" latinLnBrk="0" hangingPunct="1">
        <a:defRPr sz="1900" kern="1200">
          <a:solidFill>
            <a:schemeClr val="tx1"/>
          </a:solidFill>
          <a:latin typeface="+mn-lt"/>
          <a:ea typeface="+mn-ea"/>
          <a:cs typeface="+mn-cs"/>
        </a:defRPr>
      </a:lvl7pPr>
      <a:lvl8pPr marL="3352355" algn="l" defTabSz="957816" rtl="0" eaLnBrk="1" latinLnBrk="0" hangingPunct="1">
        <a:defRPr sz="1900" kern="1200">
          <a:solidFill>
            <a:schemeClr val="tx1"/>
          </a:solidFill>
          <a:latin typeface="+mn-lt"/>
          <a:ea typeface="+mn-ea"/>
          <a:cs typeface="+mn-cs"/>
        </a:defRPr>
      </a:lvl8pPr>
      <a:lvl9pPr marL="3831263" algn="l" defTabSz="957816"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6858000" cy="1052567"/>
          </a:xfrm>
          <a:custGeom>
            <a:avLst/>
            <a:gdLst>
              <a:gd name="connsiteX0" fmla="*/ 0 w 6858000"/>
              <a:gd name="connsiteY0" fmla="*/ 0 h 1064568"/>
              <a:gd name="connsiteX1" fmla="*/ 6858000 w 6858000"/>
              <a:gd name="connsiteY1" fmla="*/ 0 h 1064568"/>
              <a:gd name="connsiteX2" fmla="*/ 6858000 w 6858000"/>
              <a:gd name="connsiteY2" fmla="*/ 1064568 h 1064568"/>
              <a:gd name="connsiteX3" fmla="*/ 0 w 6858000"/>
              <a:gd name="connsiteY3" fmla="*/ 1064568 h 1064568"/>
              <a:gd name="connsiteX4" fmla="*/ 0 w 6858000"/>
              <a:gd name="connsiteY4" fmla="*/ 0 h 1064568"/>
              <a:gd name="connsiteX0" fmla="*/ 0 w 6858000"/>
              <a:gd name="connsiteY0" fmla="*/ 0 h 1361748"/>
              <a:gd name="connsiteX1" fmla="*/ 6858000 w 6858000"/>
              <a:gd name="connsiteY1" fmla="*/ 0 h 1361748"/>
              <a:gd name="connsiteX2" fmla="*/ 6858000 w 6858000"/>
              <a:gd name="connsiteY2" fmla="*/ 1064568 h 1361748"/>
              <a:gd name="connsiteX3" fmla="*/ 0 w 6858000"/>
              <a:gd name="connsiteY3" fmla="*/ 1361748 h 1361748"/>
              <a:gd name="connsiteX4" fmla="*/ 0 w 6858000"/>
              <a:gd name="connsiteY4" fmla="*/ 0 h 1361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0" h="1361748">
                <a:moveTo>
                  <a:pt x="0" y="0"/>
                </a:moveTo>
                <a:lnTo>
                  <a:pt x="6858000" y="0"/>
                </a:lnTo>
                <a:lnTo>
                  <a:pt x="6858000" y="1064568"/>
                </a:lnTo>
                <a:lnTo>
                  <a:pt x="0" y="1361748"/>
                </a:lnTo>
                <a:lnTo>
                  <a:pt x="0" y="0"/>
                </a:lnTo>
                <a:close/>
              </a:path>
            </a:pathLst>
          </a:custGeom>
          <a:solidFill>
            <a:schemeClr val="bg1">
              <a:lumMod val="8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lang="fr-F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74856"/>
            <a:ext cx="1320194" cy="1320449"/>
          </a:xfrm>
          <a:prstGeom prst="rect">
            <a:avLst/>
          </a:prstGeom>
        </p:spPr>
      </p:pic>
      <p:sp>
        <p:nvSpPr>
          <p:cNvPr id="5" name="Espace réservé du texte 13"/>
          <p:cNvSpPr txBox="1">
            <a:spLocks/>
          </p:cNvSpPr>
          <p:nvPr/>
        </p:nvSpPr>
        <p:spPr>
          <a:xfrm>
            <a:off x="1508834" y="-13556"/>
            <a:ext cx="5349166" cy="472651"/>
          </a:xfrm>
          <a:prstGeom prst="rect">
            <a:avLst/>
          </a:prstGeom>
        </p:spPr>
        <p:txBody>
          <a:bodyPr vert="horz" lIns="68415" tIns="34208" rIns="68415" bIns="34208" rtlCol="0" anchor="t"/>
          <a:lstStyle>
            <a:defPPr>
              <a:defRPr lang="fr-FR"/>
            </a:defPPr>
            <a:lvl1pPr marL="0" indent="0" algn="l" defTabSz="914400" rtl="0" eaLnBrk="1" latinLnBrk="0" hangingPunct="1">
              <a:buNone/>
              <a:defRPr sz="1200" kern="1200">
                <a:solidFill>
                  <a:schemeClr val="bg1"/>
                </a:solidFill>
                <a:effectLst>
                  <a:outerShdw blurRad="38100" dist="38100" dir="2700000" algn="tl">
                    <a:srgbClr val="000000">
                      <a:alpha val="43137"/>
                    </a:srgbClr>
                  </a:outerShdw>
                </a:effectLst>
                <a:latin typeface="Berlin Sans FB Demi"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r-FR" sz="2400" dirty="0"/>
              <a:t>Petits jeux numériques </a:t>
            </a:r>
          </a:p>
          <a:p>
            <a:pPr algn="ctr"/>
            <a:r>
              <a:rPr lang="fr-FR" sz="2400" dirty="0"/>
              <a:t>avec le gâteau d’anniversaire</a:t>
            </a:r>
          </a:p>
        </p:txBody>
      </p:sp>
      <p:sp>
        <p:nvSpPr>
          <p:cNvPr id="6" name="ZoneTexte 5"/>
          <p:cNvSpPr txBox="1"/>
          <p:nvPr/>
        </p:nvSpPr>
        <p:spPr>
          <a:xfrm>
            <a:off x="85772" y="1108288"/>
            <a:ext cx="6686457" cy="8009719"/>
          </a:xfrm>
          <a:prstGeom prst="rect">
            <a:avLst/>
          </a:prstGeom>
          <a:noFill/>
        </p:spPr>
        <p:txBody>
          <a:bodyPr wrap="square" lIns="68415" tIns="34208" rIns="68415" bIns="34208" rtlCol="0">
            <a:spAutoFit/>
          </a:bodyPr>
          <a:lstStyle/>
          <a:p>
            <a:pPr algn="ctr"/>
            <a:r>
              <a:rPr lang="fr-FR" sz="1000" i="1" dirty="0">
                <a:latin typeface="Arial Rounded MT Bold" pitchFamily="34" charset="0"/>
              </a:rPr>
              <a:t>Tous ces jeux peuvent être travaillés avec des élèves de PS-MS-GS. </a:t>
            </a:r>
          </a:p>
          <a:p>
            <a:pPr algn="ctr"/>
            <a:r>
              <a:rPr lang="fr-FR" sz="1000" i="1" dirty="0">
                <a:latin typeface="Arial Rounded MT Bold" pitchFamily="34" charset="0"/>
              </a:rPr>
              <a:t>Il vous suffit d’adapter les quantités au niveau de vos élèves !</a:t>
            </a:r>
          </a:p>
          <a:p>
            <a:pPr algn="ctr"/>
            <a:endParaRPr lang="fr-FR" sz="1000" i="1" dirty="0">
              <a:latin typeface="Arial Rounded MT Bold" pitchFamily="34" charset="0"/>
            </a:endParaRPr>
          </a:p>
          <a:p>
            <a:pPr>
              <a:lnSpc>
                <a:spcPct val="150000"/>
              </a:lnSpc>
            </a:pPr>
            <a:r>
              <a:rPr lang="fr-FR" u="sng" dirty="0" smtClean="0">
                <a:latin typeface="Arial Rounded MT Bold" pitchFamily="34" charset="0"/>
              </a:rPr>
              <a:t>Travailler les compléments</a:t>
            </a:r>
          </a:p>
          <a:p>
            <a:pPr algn="just">
              <a:lnSpc>
                <a:spcPct val="150000"/>
              </a:lnSpc>
            </a:pPr>
            <a:r>
              <a:rPr lang="fr-FR" sz="1300" dirty="0">
                <a:latin typeface="Arial" pitchFamily="34" charset="0"/>
                <a:cs typeface="Arial" pitchFamily="34" charset="0"/>
              </a:rPr>
              <a:t>Chaque enfant dispose d’un plateau avec un gâteau représenté dessus.</a:t>
            </a:r>
          </a:p>
          <a:p>
            <a:pPr algn="just">
              <a:lnSpc>
                <a:spcPct val="150000"/>
              </a:lnSpc>
            </a:pPr>
            <a:r>
              <a:rPr lang="fr-FR" sz="1300" dirty="0">
                <a:latin typeface="Arial" pitchFamily="34" charset="0"/>
                <a:cs typeface="Arial" pitchFamily="34" charset="0"/>
              </a:rPr>
              <a:t>L’enseignant dispose un certain nombre de bougies sur les gâteaux et annonce aux enfants l’âge de celui qui doit souffler les bougies. Les enfants doivent alors commander le nombre de bougies qui manque. Ni trop, ni pas assez.</a:t>
            </a:r>
          </a:p>
          <a:p>
            <a:pPr algn="just">
              <a:lnSpc>
                <a:spcPct val="150000"/>
              </a:lnSpc>
            </a:pPr>
            <a:r>
              <a:rPr lang="fr-FR" sz="1300" dirty="0">
                <a:latin typeface="Arial" pitchFamily="34" charset="0"/>
                <a:cs typeface="Arial" pitchFamily="34" charset="0"/>
              </a:rPr>
              <a:t>Pour valider, on recompte avec lui le nombre total de bougies. S’il s’est trompé, il doit dire s’il en a trop demandé ou pas assez. </a:t>
            </a:r>
          </a:p>
          <a:p>
            <a:pPr algn="just">
              <a:lnSpc>
                <a:spcPct val="150000"/>
              </a:lnSpc>
            </a:pPr>
            <a:r>
              <a:rPr lang="fr-FR" sz="1300" b="1" dirty="0">
                <a:latin typeface="Arial" pitchFamily="34" charset="0"/>
                <a:cs typeface="Arial" pitchFamily="34" charset="0"/>
              </a:rPr>
              <a:t>PS</a:t>
            </a:r>
            <a:r>
              <a:rPr lang="fr-FR" sz="1300" dirty="0">
                <a:latin typeface="Arial" pitchFamily="34" charset="0"/>
                <a:cs typeface="Arial" pitchFamily="34" charset="0"/>
              </a:rPr>
              <a:t> : jusqu’à 3 bougies.</a:t>
            </a:r>
          </a:p>
          <a:p>
            <a:pPr algn="just">
              <a:lnSpc>
                <a:spcPct val="150000"/>
              </a:lnSpc>
            </a:pPr>
            <a:r>
              <a:rPr lang="fr-FR" sz="1300" b="1" dirty="0">
                <a:latin typeface="Arial" pitchFamily="34" charset="0"/>
                <a:cs typeface="Arial" pitchFamily="34" charset="0"/>
              </a:rPr>
              <a:t>MS</a:t>
            </a:r>
            <a:r>
              <a:rPr lang="fr-FR" sz="1300" dirty="0">
                <a:latin typeface="Arial" pitchFamily="34" charset="0"/>
                <a:cs typeface="Arial" pitchFamily="34" charset="0"/>
              </a:rPr>
              <a:t> : jusqu’à 5 bougies.</a:t>
            </a:r>
          </a:p>
          <a:p>
            <a:pPr algn="just">
              <a:lnSpc>
                <a:spcPct val="150000"/>
              </a:lnSpc>
            </a:pPr>
            <a:r>
              <a:rPr lang="fr-FR" sz="1300" b="1" dirty="0">
                <a:latin typeface="Arial" pitchFamily="34" charset="0"/>
                <a:cs typeface="Arial" pitchFamily="34" charset="0"/>
              </a:rPr>
              <a:t>GS</a:t>
            </a:r>
            <a:r>
              <a:rPr lang="fr-FR" sz="1300" dirty="0">
                <a:latin typeface="Arial" pitchFamily="34" charset="0"/>
                <a:cs typeface="Arial" pitchFamily="34" charset="0"/>
              </a:rPr>
              <a:t> : jusqu’à 10 bougies.</a:t>
            </a:r>
          </a:p>
          <a:p>
            <a:pPr algn="just">
              <a:lnSpc>
                <a:spcPct val="150000"/>
              </a:lnSpc>
            </a:pPr>
            <a:endParaRPr lang="fr-FR" sz="1300" dirty="0">
              <a:latin typeface="Arial" pitchFamily="34" charset="0"/>
              <a:cs typeface="Arial" pitchFamily="34" charset="0"/>
            </a:endParaRPr>
          </a:p>
          <a:p>
            <a:pPr>
              <a:lnSpc>
                <a:spcPct val="150000"/>
              </a:lnSpc>
            </a:pPr>
            <a:r>
              <a:rPr lang="fr-FR" u="sng" dirty="0" smtClean="0">
                <a:latin typeface="Arial Rounded MT Bold" pitchFamily="34" charset="0"/>
              </a:rPr>
              <a:t>Dénombrer une collection</a:t>
            </a:r>
            <a:endParaRPr lang="fr-FR" u="sng" dirty="0">
              <a:latin typeface="Arial Rounded MT Bold" pitchFamily="34" charset="0"/>
            </a:endParaRPr>
          </a:p>
          <a:p>
            <a:pPr algn="just">
              <a:lnSpc>
                <a:spcPct val="150000"/>
              </a:lnSpc>
            </a:pPr>
            <a:r>
              <a:rPr lang="fr-FR" sz="1300" dirty="0">
                <a:latin typeface="Arial" pitchFamily="34" charset="0"/>
                <a:cs typeface="Arial" pitchFamily="34" charset="0"/>
              </a:rPr>
              <a:t>Chaque enfant dispose d’un plateau avec un gâteau représenté dessus.</a:t>
            </a:r>
          </a:p>
          <a:p>
            <a:pPr algn="just">
              <a:lnSpc>
                <a:spcPct val="150000"/>
              </a:lnSpc>
            </a:pPr>
            <a:r>
              <a:rPr lang="fr-FR" sz="1300" dirty="0">
                <a:latin typeface="Arial" pitchFamily="34" charset="0"/>
                <a:cs typeface="Arial" pitchFamily="34" charset="0"/>
              </a:rPr>
              <a:t>L’enseignant dispose un certain nombre de bougies sur les gâteaux (en fonction du niveau des élèves). Sur la table sont disposées des cartes nombres.</a:t>
            </a:r>
          </a:p>
          <a:p>
            <a:pPr algn="just">
              <a:lnSpc>
                <a:spcPct val="150000"/>
              </a:lnSpc>
            </a:pPr>
            <a:r>
              <a:rPr lang="fr-FR" sz="1300" dirty="0">
                <a:latin typeface="Arial" pitchFamily="34" charset="0"/>
                <a:cs typeface="Arial" pitchFamily="34" charset="0"/>
              </a:rPr>
              <a:t>Les enfants comptent le nombre de bougies et doivent piocher dans les cartes celle qui correspond au nombre de bougies de leur gâteau.</a:t>
            </a:r>
          </a:p>
          <a:p>
            <a:pPr algn="just">
              <a:lnSpc>
                <a:spcPct val="150000"/>
              </a:lnSpc>
            </a:pPr>
            <a:r>
              <a:rPr lang="fr-FR" sz="1300" dirty="0">
                <a:latin typeface="Arial" pitchFamily="34" charset="0"/>
                <a:cs typeface="Arial" pitchFamily="34" charset="0"/>
              </a:rPr>
              <a:t>Pour varier, on utilisera des cartes avec des représentations différentes :</a:t>
            </a:r>
          </a:p>
          <a:p>
            <a:pPr marL="213798" indent="-213798" algn="just">
              <a:lnSpc>
                <a:spcPct val="150000"/>
              </a:lnSpc>
              <a:buFont typeface="Arial" pitchFamily="34" charset="0"/>
              <a:buChar char="•"/>
            </a:pPr>
            <a:r>
              <a:rPr lang="fr-FR" sz="1300" dirty="0">
                <a:latin typeface="Arial" pitchFamily="34" charset="0"/>
                <a:cs typeface="Arial" pitchFamily="34" charset="0"/>
              </a:rPr>
              <a:t>écriture chiffrée des nombres</a:t>
            </a:r>
          </a:p>
          <a:p>
            <a:pPr marL="213798" indent="-213798" algn="just">
              <a:lnSpc>
                <a:spcPct val="150000"/>
              </a:lnSpc>
              <a:buFont typeface="Arial" pitchFamily="34" charset="0"/>
              <a:buChar char="•"/>
            </a:pPr>
            <a:r>
              <a:rPr lang="fr-FR" sz="1300" dirty="0">
                <a:latin typeface="Arial" pitchFamily="34" charset="0"/>
                <a:cs typeface="Arial" pitchFamily="34" charset="0"/>
              </a:rPr>
              <a:t>doigts</a:t>
            </a:r>
          </a:p>
          <a:p>
            <a:pPr marL="213798" indent="-213798" algn="just">
              <a:lnSpc>
                <a:spcPct val="150000"/>
              </a:lnSpc>
              <a:buFont typeface="Arial" pitchFamily="34" charset="0"/>
              <a:buChar char="•"/>
            </a:pPr>
            <a:r>
              <a:rPr lang="fr-FR" sz="1300" dirty="0">
                <a:latin typeface="Arial" pitchFamily="34" charset="0"/>
                <a:cs typeface="Arial" pitchFamily="34" charset="0"/>
              </a:rPr>
              <a:t>constellations du dé</a:t>
            </a:r>
          </a:p>
          <a:p>
            <a:pPr marL="213798" indent="-213798" algn="just">
              <a:lnSpc>
                <a:spcPct val="150000"/>
              </a:lnSpc>
              <a:buFont typeface="Arial" pitchFamily="34" charset="0"/>
              <a:buChar char="•"/>
            </a:pPr>
            <a:r>
              <a:rPr lang="fr-FR" sz="1300" dirty="0">
                <a:latin typeface="Arial" pitchFamily="34" charset="0"/>
                <a:cs typeface="Arial" pitchFamily="34" charset="0"/>
              </a:rPr>
              <a:t>points aléatoires</a:t>
            </a:r>
          </a:p>
          <a:p>
            <a:pPr marL="213798" indent="-213798" algn="just">
              <a:lnSpc>
                <a:spcPct val="150000"/>
              </a:lnSpc>
              <a:buFont typeface="Arial" pitchFamily="34" charset="0"/>
              <a:buChar char="•"/>
            </a:pPr>
            <a:r>
              <a:rPr lang="fr-FR" sz="1300" dirty="0">
                <a:latin typeface="Arial" pitchFamily="34" charset="0"/>
                <a:cs typeface="Arial" pitchFamily="34" charset="0"/>
              </a:rPr>
              <a:t>quantités d’objets</a:t>
            </a:r>
          </a:p>
          <a:p>
            <a:pPr marL="213798" indent="-213798" algn="just">
              <a:lnSpc>
                <a:spcPct val="150000"/>
              </a:lnSpc>
              <a:buFont typeface="Arial" pitchFamily="34" charset="0"/>
              <a:buChar char="•"/>
            </a:pPr>
            <a:r>
              <a:rPr lang="fr-FR" sz="1300" dirty="0">
                <a:latin typeface="Arial" pitchFamily="34" charset="0"/>
                <a:cs typeface="Arial" pitchFamily="34" charset="0"/>
              </a:rPr>
              <a:t>pour les plus grands (GS), écriture chiffrée sur l’ardoise</a:t>
            </a:r>
          </a:p>
        </p:txBody>
      </p:sp>
      <p:sp>
        <p:nvSpPr>
          <p:cNvPr id="7" name="ZoneTexte 6"/>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2798665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2581662"/>
            <a:ext cx="434642" cy="1804753"/>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6" y="2581662"/>
            <a:ext cx="434642" cy="1804753"/>
          </a:xfrm>
          <a:prstGeom prst="rect">
            <a:avLst/>
          </a:prstGeom>
        </p:spPr>
      </p:pic>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2" y="2581662"/>
            <a:ext cx="434642" cy="1804753"/>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8" y="2581662"/>
            <a:ext cx="434642" cy="1804753"/>
          </a:xfrm>
          <a:prstGeom prst="rect">
            <a:avLst/>
          </a:prstGeom>
        </p:spPr>
      </p:pic>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2581662"/>
            <a:ext cx="434642" cy="1804753"/>
          </a:xfrm>
          <a:prstGeom prst="rect">
            <a:avLst/>
          </a:prstGeom>
        </p:spPr>
      </p:pic>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2581661"/>
            <a:ext cx="434642" cy="1804753"/>
          </a:xfrm>
          <a:prstGeom prst="rect">
            <a:avLst/>
          </a:prstGeom>
        </p:spPr>
      </p:pic>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2581661"/>
            <a:ext cx="434642" cy="1804753"/>
          </a:xfrm>
          <a:prstGeom prst="rect">
            <a:avLst/>
          </a:prstGeom>
        </p:spPr>
      </p:pic>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2581661"/>
            <a:ext cx="434642" cy="1804753"/>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2581661"/>
            <a:ext cx="434642" cy="1804753"/>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2581661"/>
            <a:ext cx="434642" cy="1804753"/>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4386417"/>
            <a:ext cx="434642" cy="1804753"/>
          </a:xfrm>
          <a:prstGeom prst="rect">
            <a:avLst/>
          </a:prstGeom>
        </p:spPr>
      </p:pic>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5" y="4386417"/>
            <a:ext cx="434642" cy="1804753"/>
          </a:xfrm>
          <a:prstGeom prst="rect">
            <a:avLst/>
          </a:prstGeom>
        </p:spPr>
      </p:pic>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1" y="4386417"/>
            <a:ext cx="434642" cy="1804753"/>
          </a:xfrm>
          <a:prstGeom prst="rect">
            <a:avLst/>
          </a:prstGeom>
        </p:spPr>
      </p:pic>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7" y="4386417"/>
            <a:ext cx="434642" cy="1804753"/>
          </a:xfrm>
          <a:prstGeom prst="rect">
            <a:avLst/>
          </a:prstGeom>
        </p:spPr>
      </p:pic>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4386417"/>
            <a:ext cx="434642" cy="1804753"/>
          </a:xfrm>
          <a:prstGeom prst="rect">
            <a:avLst/>
          </a:prstGeom>
        </p:spPr>
      </p:pic>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4386417"/>
            <a:ext cx="434642" cy="1804753"/>
          </a:xfrm>
          <a:prstGeom prst="rect">
            <a:avLst/>
          </a:prstGeom>
        </p:spPr>
      </p:pic>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4386417"/>
            <a:ext cx="434642" cy="1804753"/>
          </a:xfrm>
          <a:prstGeom prst="rect">
            <a:avLst/>
          </a:prstGeom>
        </p:spPr>
      </p:pic>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4386417"/>
            <a:ext cx="434642" cy="1804753"/>
          </a:xfrm>
          <a:prstGeom prst="rect">
            <a:avLst/>
          </a:prstGeom>
        </p:spPr>
      </p:pic>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4386417"/>
            <a:ext cx="434642" cy="1804753"/>
          </a:xfrm>
          <a:prstGeom prst="rect">
            <a:avLst/>
          </a:prstGeom>
        </p:spPr>
      </p:pic>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4386417"/>
            <a:ext cx="434642" cy="1804753"/>
          </a:xfrm>
          <a:prstGeom prst="rect">
            <a:avLst/>
          </a:prstGeom>
        </p:spPr>
      </p:pic>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78" y="6191172"/>
            <a:ext cx="434642" cy="1804753"/>
          </a:xfrm>
          <a:prstGeom prst="rect">
            <a:avLst/>
          </a:prstGeom>
        </p:spPr>
      </p:pic>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3" y="6191172"/>
            <a:ext cx="434642" cy="1804753"/>
          </a:xfrm>
          <a:prstGeom prst="rect">
            <a:avLst/>
          </a:prstGeom>
        </p:spPr>
      </p:pic>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69" y="6191172"/>
            <a:ext cx="434642" cy="1804753"/>
          </a:xfrm>
          <a:prstGeom prst="rect">
            <a:avLst/>
          </a:prstGeom>
        </p:spPr>
      </p:pic>
      <p:pic>
        <p:nvPicPr>
          <p:cNvPr id="26" name="Imag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5" y="6191172"/>
            <a:ext cx="434642" cy="1804753"/>
          </a:xfrm>
          <a:prstGeom prst="rect">
            <a:avLst/>
          </a:prstGeom>
        </p:spPr>
      </p:pic>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0" y="6191172"/>
            <a:ext cx="434642" cy="1804753"/>
          </a:xfrm>
          <a:prstGeom prst="rect">
            <a:avLst/>
          </a:prstGeom>
        </p:spPr>
      </p:pic>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8" y="6191172"/>
            <a:ext cx="434642" cy="1804753"/>
          </a:xfrm>
          <a:prstGeom prst="rect">
            <a:avLst/>
          </a:prstGeom>
        </p:spPr>
      </p:pic>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3" y="6191172"/>
            <a:ext cx="434642" cy="1804753"/>
          </a:xfrm>
          <a:prstGeom prst="rect">
            <a:avLst/>
          </a:prstGeom>
        </p:spPr>
      </p:pic>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199" y="6191172"/>
            <a:ext cx="434642" cy="1804753"/>
          </a:xfrm>
          <a:prstGeom prst="rect">
            <a:avLst/>
          </a:prstGeom>
        </p:spPr>
      </p:pic>
      <p:pic>
        <p:nvPicPr>
          <p:cNvPr id="31" name="Imag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5" y="6191172"/>
            <a:ext cx="434642" cy="1804753"/>
          </a:xfrm>
          <a:prstGeom prst="rect">
            <a:avLst/>
          </a:prstGeom>
        </p:spPr>
      </p:pic>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0" y="6191172"/>
            <a:ext cx="434642" cy="1804753"/>
          </a:xfrm>
          <a:prstGeom prst="rect">
            <a:avLst/>
          </a:prstGeom>
        </p:spPr>
      </p:pic>
      <p:pic>
        <p:nvPicPr>
          <p:cNvPr id="33" name="Imag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78" y="7995927"/>
            <a:ext cx="434642" cy="1804753"/>
          </a:xfrm>
          <a:prstGeom prst="rect">
            <a:avLst/>
          </a:prstGeom>
        </p:spPr>
      </p:pic>
      <p:pic>
        <p:nvPicPr>
          <p:cNvPr id="34" name="Imag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4" y="7995927"/>
            <a:ext cx="434642" cy="1804753"/>
          </a:xfrm>
          <a:prstGeom prst="rect">
            <a:avLst/>
          </a:prstGeom>
        </p:spPr>
      </p:pic>
      <p:pic>
        <p:nvPicPr>
          <p:cNvPr id="35" name="Imag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0" y="7995927"/>
            <a:ext cx="434642" cy="1804753"/>
          </a:xfrm>
          <a:prstGeom prst="rect">
            <a:avLst/>
          </a:prstGeom>
        </p:spPr>
      </p:pic>
      <p:pic>
        <p:nvPicPr>
          <p:cNvPr id="36" name="Imag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5" y="7995927"/>
            <a:ext cx="434642" cy="1804753"/>
          </a:xfrm>
          <a:prstGeom prst="rect">
            <a:avLst/>
          </a:prstGeom>
        </p:spPr>
      </p:pic>
      <p:pic>
        <p:nvPicPr>
          <p:cNvPr id="37" name="Imag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1" y="7995927"/>
            <a:ext cx="434642" cy="1804753"/>
          </a:xfrm>
          <a:prstGeom prst="rect">
            <a:avLst/>
          </a:prstGeom>
        </p:spPr>
      </p:pic>
      <p:pic>
        <p:nvPicPr>
          <p:cNvPr id="38" name="Imag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8" y="7995927"/>
            <a:ext cx="434642" cy="1804753"/>
          </a:xfrm>
          <a:prstGeom prst="rect">
            <a:avLst/>
          </a:prstGeom>
        </p:spPr>
      </p:pic>
      <p:pic>
        <p:nvPicPr>
          <p:cNvPr id="39" name="Imag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4" y="7995927"/>
            <a:ext cx="434642" cy="1804753"/>
          </a:xfrm>
          <a:prstGeom prst="rect">
            <a:avLst/>
          </a:prstGeom>
        </p:spPr>
      </p:pic>
      <p:pic>
        <p:nvPicPr>
          <p:cNvPr id="40" name="Imag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7995927"/>
            <a:ext cx="434642" cy="1804753"/>
          </a:xfrm>
          <a:prstGeom prst="rect">
            <a:avLst/>
          </a:prstGeom>
        </p:spPr>
      </p:pic>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5" y="7995927"/>
            <a:ext cx="434642" cy="1804753"/>
          </a:xfrm>
          <a:prstGeom prst="rect">
            <a:avLst/>
          </a:prstGeom>
        </p:spPr>
      </p:pic>
      <p:pic>
        <p:nvPicPr>
          <p:cNvPr id="42" name="Imag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1" y="7995927"/>
            <a:ext cx="434642" cy="1804753"/>
          </a:xfrm>
          <a:prstGeom prst="rect">
            <a:avLst/>
          </a:prstGeom>
        </p:spPr>
      </p:pic>
      <p:sp>
        <p:nvSpPr>
          <p:cNvPr id="43" name="ZoneTexte 42"/>
          <p:cNvSpPr txBox="1"/>
          <p:nvPr/>
        </p:nvSpPr>
        <p:spPr>
          <a:xfrm>
            <a:off x="198678" y="272480"/>
            <a:ext cx="6452455" cy="369149"/>
          </a:xfrm>
          <a:prstGeom prst="rect">
            <a:avLst/>
          </a:prstGeom>
          <a:noFill/>
        </p:spPr>
        <p:txBody>
          <a:bodyPr wrap="square" lIns="68415" tIns="34208" rIns="68415" bIns="34208" rtlCol="0">
            <a:spAutoFit/>
          </a:bodyPr>
          <a:lstStyle/>
          <a:p>
            <a:pPr algn="ctr"/>
            <a:r>
              <a:rPr lang="fr-FR" u="sng" dirty="0" smtClean="0">
                <a:latin typeface="Arial Rounded MT Bold" pitchFamily="34" charset="0"/>
              </a:rPr>
              <a:t>Bougies pour gâteaux format A5</a:t>
            </a:r>
            <a:endParaRPr lang="fr-FR" u="sng" dirty="0">
              <a:latin typeface="Arial Rounded MT Bold" pitchFamily="34" charset="0"/>
            </a:endParaRPr>
          </a:p>
        </p:txBody>
      </p:sp>
      <p:pic>
        <p:nvPicPr>
          <p:cNvPr id="54" name="Imag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776908"/>
            <a:ext cx="434642" cy="1804753"/>
          </a:xfrm>
          <a:prstGeom prst="rect">
            <a:avLst/>
          </a:prstGeom>
        </p:spPr>
      </p:pic>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6" y="776908"/>
            <a:ext cx="434642" cy="1804753"/>
          </a:xfrm>
          <a:prstGeom prst="rect">
            <a:avLst/>
          </a:prstGeom>
        </p:spPr>
      </p:pic>
      <p:pic>
        <p:nvPicPr>
          <p:cNvPr id="56" name="Imag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2" y="776908"/>
            <a:ext cx="434642" cy="1804753"/>
          </a:xfrm>
          <a:prstGeom prst="rect">
            <a:avLst/>
          </a:prstGeom>
        </p:spPr>
      </p:pic>
      <p:pic>
        <p:nvPicPr>
          <p:cNvPr id="57" name="Imag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8" y="776908"/>
            <a:ext cx="434642" cy="1804753"/>
          </a:xfrm>
          <a:prstGeom prst="rect">
            <a:avLst/>
          </a:prstGeom>
        </p:spPr>
      </p:pic>
      <p:pic>
        <p:nvPicPr>
          <p:cNvPr id="58" name="Imag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776908"/>
            <a:ext cx="434642" cy="1804753"/>
          </a:xfrm>
          <a:prstGeom prst="rect">
            <a:avLst/>
          </a:prstGeom>
        </p:spPr>
      </p:pic>
      <p:pic>
        <p:nvPicPr>
          <p:cNvPr id="59" name="Imag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776907"/>
            <a:ext cx="434642" cy="1804753"/>
          </a:xfrm>
          <a:prstGeom prst="rect">
            <a:avLst/>
          </a:prstGeom>
        </p:spPr>
      </p:pic>
      <p:pic>
        <p:nvPicPr>
          <p:cNvPr id="60" name="Imag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776907"/>
            <a:ext cx="434642" cy="1804753"/>
          </a:xfrm>
          <a:prstGeom prst="rect">
            <a:avLst/>
          </a:prstGeom>
        </p:spPr>
      </p:pic>
      <p:pic>
        <p:nvPicPr>
          <p:cNvPr id="61" name="Imag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776907"/>
            <a:ext cx="434642" cy="1804753"/>
          </a:xfrm>
          <a:prstGeom prst="rect">
            <a:avLst/>
          </a:prstGeom>
        </p:spPr>
      </p:pic>
      <p:pic>
        <p:nvPicPr>
          <p:cNvPr id="62" name="Imag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776907"/>
            <a:ext cx="434642" cy="1804753"/>
          </a:xfrm>
          <a:prstGeom prst="rect">
            <a:avLst/>
          </a:prstGeom>
        </p:spPr>
      </p:pic>
      <p:pic>
        <p:nvPicPr>
          <p:cNvPr id="63" name="Imag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776907"/>
            <a:ext cx="434642" cy="1804753"/>
          </a:xfrm>
          <a:prstGeom prst="rect">
            <a:avLst/>
          </a:prstGeom>
        </p:spPr>
      </p:pic>
      <p:sp>
        <p:nvSpPr>
          <p:cNvPr id="53" name="ZoneTexte 52"/>
          <p:cNvSpPr txBox="1"/>
          <p:nvPr/>
        </p:nvSpPr>
        <p:spPr>
          <a:xfrm>
            <a:off x="3488482" y="-25052"/>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1175533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5772" y="9820"/>
            <a:ext cx="6686457" cy="7548055"/>
          </a:xfrm>
          <a:prstGeom prst="rect">
            <a:avLst/>
          </a:prstGeom>
          <a:noFill/>
        </p:spPr>
        <p:txBody>
          <a:bodyPr wrap="square" lIns="68415" tIns="34208" rIns="68415" bIns="34208" rtlCol="0">
            <a:spAutoFit/>
          </a:bodyPr>
          <a:lstStyle/>
          <a:p>
            <a:pPr>
              <a:lnSpc>
                <a:spcPct val="150000"/>
              </a:lnSpc>
            </a:pPr>
            <a:r>
              <a:rPr lang="fr-FR" u="sng" dirty="0" smtClean="0">
                <a:latin typeface="Arial Rounded MT Bold" pitchFamily="34" charset="0"/>
              </a:rPr>
              <a:t>Réaliser une collection</a:t>
            </a:r>
          </a:p>
          <a:p>
            <a:pPr algn="just">
              <a:lnSpc>
                <a:spcPct val="150000"/>
              </a:lnSpc>
            </a:pPr>
            <a:r>
              <a:rPr lang="fr-FR" sz="1300" dirty="0">
                <a:latin typeface="Arial" pitchFamily="34" charset="0"/>
                <a:cs typeface="Arial" pitchFamily="34" charset="0"/>
              </a:rPr>
              <a:t>Chaque enfant dispose d’un plateau avec un gâteau représenté dessus.</a:t>
            </a:r>
          </a:p>
          <a:p>
            <a:pPr algn="just">
              <a:lnSpc>
                <a:spcPct val="150000"/>
              </a:lnSpc>
            </a:pPr>
            <a:r>
              <a:rPr lang="fr-FR" sz="1300" dirty="0">
                <a:latin typeface="Arial" pitchFamily="34" charset="0"/>
                <a:cs typeface="Arial" pitchFamily="34" charset="0"/>
              </a:rPr>
              <a:t>Chaque enfant pioche une carte nombre et doit placer sur son gâteau le nombre de bougies indiqué par la carte nombre. Comme pour « Dénombrer une collection », on peut varier en utilisant des cartes avec des représentations différentes :</a:t>
            </a:r>
          </a:p>
          <a:p>
            <a:pPr marL="213798" indent="-213798" algn="just">
              <a:lnSpc>
                <a:spcPct val="150000"/>
              </a:lnSpc>
              <a:buFont typeface="Arial" pitchFamily="34" charset="0"/>
              <a:buChar char="•"/>
            </a:pPr>
            <a:r>
              <a:rPr lang="fr-FR" sz="1300" dirty="0">
                <a:latin typeface="Arial" pitchFamily="34" charset="0"/>
                <a:cs typeface="Arial" pitchFamily="34" charset="0"/>
              </a:rPr>
              <a:t>écriture chiffrée des nombres</a:t>
            </a:r>
          </a:p>
          <a:p>
            <a:pPr marL="213798" indent="-213798" algn="just">
              <a:lnSpc>
                <a:spcPct val="150000"/>
              </a:lnSpc>
              <a:buFont typeface="Arial" pitchFamily="34" charset="0"/>
              <a:buChar char="•"/>
            </a:pPr>
            <a:r>
              <a:rPr lang="fr-FR" sz="1300" dirty="0">
                <a:latin typeface="Arial" pitchFamily="34" charset="0"/>
                <a:cs typeface="Arial" pitchFamily="34" charset="0"/>
              </a:rPr>
              <a:t>doigts</a:t>
            </a:r>
          </a:p>
          <a:p>
            <a:pPr marL="213798" indent="-213798" algn="just">
              <a:lnSpc>
                <a:spcPct val="150000"/>
              </a:lnSpc>
              <a:buFont typeface="Arial" pitchFamily="34" charset="0"/>
              <a:buChar char="•"/>
            </a:pPr>
            <a:r>
              <a:rPr lang="fr-FR" sz="1300" dirty="0">
                <a:latin typeface="Arial" pitchFamily="34" charset="0"/>
                <a:cs typeface="Arial" pitchFamily="34" charset="0"/>
              </a:rPr>
              <a:t>constellations du dé</a:t>
            </a:r>
          </a:p>
          <a:p>
            <a:pPr marL="213798" indent="-213798" algn="just">
              <a:lnSpc>
                <a:spcPct val="150000"/>
              </a:lnSpc>
              <a:buFont typeface="Arial" pitchFamily="34" charset="0"/>
              <a:buChar char="•"/>
            </a:pPr>
            <a:r>
              <a:rPr lang="fr-FR" sz="1300" dirty="0">
                <a:latin typeface="Arial" pitchFamily="34" charset="0"/>
                <a:cs typeface="Arial" pitchFamily="34" charset="0"/>
              </a:rPr>
              <a:t>points aléatoires</a:t>
            </a:r>
          </a:p>
          <a:p>
            <a:pPr marL="213798" indent="-213798" algn="just">
              <a:lnSpc>
                <a:spcPct val="150000"/>
              </a:lnSpc>
              <a:buFont typeface="Arial" pitchFamily="34" charset="0"/>
              <a:buChar char="•"/>
            </a:pPr>
            <a:r>
              <a:rPr lang="fr-FR" sz="1300" dirty="0">
                <a:latin typeface="Arial" pitchFamily="34" charset="0"/>
                <a:cs typeface="Arial" pitchFamily="34" charset="0"/>
              </a:rPr>
              <a:t>quantités d’objets</a:t>
            </a:r>
          </a:p>
          <a:p>
            <a:pPr algn="just">
              <a:lnSpc>
                <a:spcPct val="150000"/>
              </a:lnSpc>
            </a:pPr>
            <a:endParaRPr lang="fr-FR" sz="1300" dirty="0">
              <a:latin typeface="Arial" pitchFamily="34" charset="0"/>
              <a:cs typeface="Arial" pitchFamily="34" charset="0"/>
            </a:endParaRPr>
          </a:p>
          <a:p>
            <a:pPr>
              <a:lnSpc>
                <a:spcPct val="150000"/>
              </a:lnSpc>
            </a:pPr>
            <a:r>
              <a:rPr lang="fr-FR" u="sng" dirty="0" smtClean="0">
                <a:latin typeface="Arial Rounded MT Bold" pitchFamily="34" charset="0"/>
              </a:rPr>
              <a:t>Jeu collectif : la course aux bougies</a:t>
            </a:r>
            <a:endParaRPr lang="fr-FR" u="sng" dirty="0">
              <a:latin typeface="Arial Rounded MT Bold" pitchFamily="34" charset="0"/>
            </a:endParaRPr>
          </a:p>
          <a:p>
            <a:pPr algn="just">
              <a:lnSpc>
                <a:spcPct val="150000"/>
              </a:lnSpc>
            </a:pPr>
            <a:r>
              <a:rPr lang="fr-FR" sz="1300" dirty="0">
                <a:latin typeface="Arial" pitchFamily="34" charset="0"/>
                <a:cs typeface="Arial" pitchFamily="34" charset="0"/>
              </a:rPr>
              <a:t>Chaque enfant dispose de plusieurs gâteaux (format A5 ou A4). L’enseignant explique que sur chaque gâteau, il doit y avoir 5 bougies exactement (ou 3 pour des PS ou 10 pour des GS).</a:t>
            </a:r>
          </a:p>
          <a:p>
            <a:pPr algn="just">
              <a:lnSpc>
                <a:spcPct val="150000"/>
              </a:lnSpc>
            </a:pPr>
            <a:r>
              <a:rPr lang="fr-FR" sz="1300" dirty="0">
                <a:latin typeface="Arial" pitchFamily="34" charset="0"/>
                <a:cs typeface="Arial" pitchFamily="34" charset="0"/>
              </a:rPr>
              <a:t>Les enfants disposent d’un dé allant jusqu’à 5 avec une face blanche (2 dés pour des GS, un dé jusqu’à 3 pour des PS). Chacun leur tour, ils lancent le dé et doivent prendre le nombre exact de bougies pour les placer sur un gâteau (on ne place pas les bougies piochées sur différents gâteaux). S’ils tombent sur la face blanche, ils peuvent choisir le nombre de bougies qu’ils veulent (le but étant d’essayer de compléter un gâteau, on travaille alors les compléments !)</a:t>
            </a:r>
          </a:p>
          <a:p>
            <a:pPr algn="just">
              <a:lnSpc>
                <a:spcPct val="150000"/>
              </a:lnSpc>
            </a:pPr>
            <a:r>
              <a:rPr lang="fr-FR" sz="1300" dirty="0">
                <a:latin typeface="Arial" pitchFamily="34" charset="0"/>
                <a:cs typeface="Arial" pitchFamily="34" charset="0"/>
              </a:rPr>
              <a:t>Le premier qui a complété tous ses gâteaux a gagné.</a:t>
            </a:r>
          </a:p>
          <a:p>
            <a:pPr algn="just">
              <a:lnSpc>
                <a:spcPct val="150000"/>
              </a:lnSpc>
            </a:pPr>
            <a:endParaRPr lang="fr-FR" sz="1300" dirty="0">
              <a:latin typeface="Arial" pitchFamily="34" charset="0"/>
              <a:cs typeface="Arial" pitchFamily="34" charset="0"/>
            </a:endParaRPr>
          </a:p>
          <a:p>
            <a:pPr algn="just">
              <a:lnSpc>
                <a:spcPct val="150000"/>
              </a:lnSpc>
            </a:pPr>
            <a:endParaRPr lang="fr-FR" sz="1300" dirty="0">
              <a:latin typeface="Arial" pitchFamily="34" charset="0"/>
              <a:cs typeface="Arial" pitchFamily="34" charset="0"/>
            </a:endParaRPr>
          </a:p>
        </p:txBody>
      </p:sp>
      <p:sp>
        <p:nvSpPr>
          <p:cNvPr id="3" name="ZoneTexte 2"/>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3961824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b="7258"/>
          <a:stretch/>
        </p:blipFill>
        <p:spPr>
          <a:xfrm rot="16200000">
            <a:off x="-537244" y="2182558"/>
            <a:ext cx="9361040" cy="5429446"/>
          </a:xfrm>
          <a:prstGeom prst="rect">
            <a:avLst/>
          </a:prstGeom>
        </p:spPr>
      </p:pic>
      <p:sp>
        <p:nvSpPr>
          <p:cNvPr id="3" name="ZoneTexte 2"/>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42749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42"/>
          <p:cNvSpPr txBox="1"/>
          <p:nvPr/>
        </p:nvSpPr>
        <p:spPr>
          <a:xfrm>
            <a:off x="198678" y="272480"/>
            <a:ext cx="6452455" cy="369149"/>
          </a:xfrm>
          <a:prstGeom prst="rect">
            <a:avLst/>
          </a:prstGeom>
          <a:noFill/>
        </p:spPr>
        <p:txBody>
          <a:bodyPr wrap="square" lIns="68415" tIns="34208" rIns="68415" bIns="34208" rtlCol="0">
            <a:spAutoFit/>
          </a:bodyPr>
          <a:lstStyle/>
          <a:p>
            <a:pPr algn="ctr"/>
            <a:r>
              <a:rPr lang="fr-FR" u="sng" dirty="0" smtClean="0">
                <a:latin typeface="Arial Rounded MT Bold" pitchFamily="34" charset="0"/>
              </a:rPr>
              <a:t>Bougies pour gâteaux format A4</a:t>
            </a:r>
            <a:endParaRPr lang="fr-FR" u="sng" dirty="0">
              <a:latin typeface="Arial Rounded MT Bold" pitchFamily="34" charset="0"/>
            </a:endParaRPr>
          </a:p>
        </p:txBody>
      </p:sp>
      <p:pic>
        <p:nvPicPr>
          <p:cNvPr id="44" name="Imag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4" y="798582"/>
            <a:ext cx="543740" cy="2257760"/>
          </a:xfrm>
          <a:prstGeom prst="rect">
            <a:avLst/>
          </a:prstGeom>
        </p:spPr>
      </p:pic>
      <p:pic>
        <p:nvPicPr>
          <p:cNvPr id="45" name="Imag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9" y="798582"/>
            <a:ext cx="543740" cy="2257760"/>
          </a:xfrm>
          <a:prstGeom prst="rect">
            <a:avLst/>
          </a:prstGeom>
        </p:spPr>
      </p:pic>
      <p:pic>
        <p:nvPicPr>
          <p:cNvPr id="46" name="Imag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704" y="798582"/>
            <a:ext cx="543740" cy="2257760"/>
          </a:xfrm>
          <a:prstGeom prst="rect">
            <a:avLst/>
          </a:prstGeom>
        </p:spPr>
      </p:pic>
      <p:pic>
        <p:nvPicPr>
          <p:cNvPr id="47" name="Imag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50" y="798582"/>
            <a:ext cx="543740" cy="2257760"/>
          </a:xfrm>
          <a:prstGeom prst="rect">
            <a:avLst/>
          </a:prstGeom>
        </p:spPr>
      </p:pic>
      <p:pic>
        <p:nvPicPr>
          <p:cNvPr id="48" name="Imag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599" y="798582"/>
            <a:ext cx="543740" cy="2257760"/>
          </a:xfrm>
          <a:prstGeom prst="rect">
            <a:avLst/>
          </a:prstGeom>
        </p:spPr>
      </p:pic>
      <p:pic>
        <p:nvPicPr>
          <p:cNvPr id="49" name="Imag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244" y="798582"/>
            <a:ext cx="543740" cy="2257760"/>
          </a:xfrm>
          <a:prstGeom prst="rect">
            <a:avLst/>
          </a:prstGeom>
        </p:spPr>
      </p:pic>
      <p:pic>
        <p:nvPicPr>
          <p:cNvPr id="50" name="Imag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890" y="798582"/>
            <a:ext cx="543740" cy="2257760"/>
          </a:xfrm>
          <a:prstGeom prst="rect">
            <a:avLst/>
          </a:prstGeom>
        </p:spPr>
      </p:pic>
      <p:pic>
        <p:nvPicPr>
          <p:cNvPr id="51" name="Imag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101" y="798582"/>
            <a:ext cx="543740" cy="2257760"/>
          </a:xfrm>
          <a:prstGeom prst="rect">
            <a:avLst/>
          </a:prstGeom>
        </p:spPr>
      </p:pic>
      <p:pic>
        <p:nvPicPr>
          <p:cNvPr id="52" name="Imag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747" y="798582"/>
            <a:ext cx="543740" cy="2257760"/>
          </a:xfrm>
          <a:prstGeom prst="rect">
            <a:avLst/>
          </a:prstGeom>
        </p:spPr>
      </p:pic>
      <p:pic>
        <p:nvPicPr>
          <p:cNvPr id="53" name="Imag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393" y="798582"/>
            <a:ext cx="543740" cy="2257760"/>
          </a:xfrm>
          <a:prstGeom prst="rect">
            <a:avLst/>
          </a:prstGeom>
        </p:spPr>
      </p:pic>
      <p:pic>
        <p:nvPicPr>
          <p:cNvPr id="54" name="Imag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86" y="5314103"/>
            <a:ext cx="543740" cy="2257760"/>
          </a:xfrm>
          <a:prstGeom prst="rect">
            <a:avLst/>
          </a:prstGeom>
        </p:spPr>
      </p:pic>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5314103"/>
            <a:ext cx="543740" cy="2257760"/>
          </a:xfrm>
          <a:prstGeom prst="rect">
            <a:avLst/>
          </a:prstGeom>
        </p:spPr>
      </p:pic>
      <p:pic>
        <p:nvPicPr>
          <p:cNvPr id="56" name="Imag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366" y="5314103"/>
            <a:ext cx="543740" cy="2257760"/>
          </a:xfrm>
          <a:prstGeom prst="rect">
            <a:avLst/>
          </a:prstGeom>
        </p:spPr>
      </p:pic>
      <p:pic>
        <p:nvPicPr>
          <p:cNvPr id="57" name="Imag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011" y="5314103"/>
            <a:ext cx="543740" cy="2257760"/>
          </a:xfrm>
          <a:prstGeom prst="rect">
            <a:avLst/>
          </a:prstGeom>
        </p:spPr>
      </p:pic>
      <p:pic>
        <p:nvPicPr>
          <p:cNvPr id="58" name="Imag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260" y="5314103"/>
            <a:ext cx="543740" cy="2257760"/>
          </a:xfrm>
          <a:prstGeom prst="rect">
            <a:avLst/>
          </a:prstGeom>
        </p:spPr>
      </p:pic>
      <p:pic>
        <p:nvPicPr>
          <p:cNvPr id="59" name="Imag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906" y="5314103"/>
            <a:ext cx="543740" cy="2257760"/>
          </a:xfrm>
          <a:prstGeom prst="rect">
            <a:avLst/>
          </a:prstGeom>
        </p:spPr>
      </p:pic>
      <p:pic>
        <p:nvPicPr>
          <p:cNvPr id="60" name="Imag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551" y="5314103"/>
            <a:ext cx="543740" cy="2257760"/>
          </a:xfrm>
          <a:prstGeom prst="rect">
            <a:avLst/>
          </a:prstGeom>
        </p:spPr>
      </p:pic>
      <p:pic>
        <p:nvPicPr>
          <p:cNvPr id="61" name="Imag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763" y="5314103"/>
            <a:ext cx="543740" cy="2257760"/>
          </a:xfrm>
          <a:prstGeom prst="rect">
            <a:avLst/>
          </a:prstGeom>
        </p:spPr>
      </p:pic>
      <p:pic>
        <p:nvPicPr>
          <p:cNvPr id="62" name="Imag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09" y="5314103"/>
            <a:ext cx="543740" cy="2257760"/>
          </a:xfrm>
          <a:prstGeom prst="rect">
            <a:avLst/>
          </a:prstGeom>
        </p:spPr>
      </p:pic>
      <p:pic>
        <p:nvPicPr>
          <p:cNvPr id="63" name="Imag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054" y="5314103"/>
            <a:ext cx="543740" cy="2257760"/>
          </a:xfrm>
          <a:prstGeom prst="rect">
            <a:avLst/>
          </a:prstGeom>
        </p:spPr>
      </p:pic>
      <p:pic>
        <p:nvPicPr>
          <p:cNvPr id="64" name="Imag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86" y="7571863"/>
            <a:ext cx="543740" cy="2257760"/>
          </a:xfrm>
          <a:prstGeom prst="rect">
            <a:avLst/>
          </a:prstGeom>
        </p:spPr>
      </p:pic>
      <p:pic>
        <p:nvPicPr>
          <p:cNvPr id="65" name="Imag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7571863"/>
            <a:ext cx="543740" cy="2257760"/>
          </a:xfrm>
          <a:prstGeom prst="rect">
            <a:avLst/>
          </a:prstGeom>
        </p:spPr>
      </p:pic>
      <p:pic>
        <p:nvPicPr>
          <p:cNvPr id="66" name="Imag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366" y="7571863"/>
            <a:ext cx="543740" cy="2257760"/>
          </a:xfrm>
          <a:prstGeom prst="rect">
            <a:avLst/>
          </a:prstGeom>
        </p:spPr>
      </p:pic>
      <p:pic>
        <p:nvPicPr>
          <p:cNvPr id="67" name="Imag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011" y="7571863"/>
            <a:ext cx="543740" cy="2257760"/>
          </a:xfrm>
          <a:prstGeom prst="rect">
            <a:avLst/>
          </a:prstGeom>
        </p:spPr>
      </p:pic>
      <p:pic>
        <p:nvPicPr>
          <p:cNvPr id="68" name="Imag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260" y="7571863"/>
            <a:ext cx="543740" cy="2257760"/>
          </a:xfrm>
          <a:prstGeom prst="rect">
            <a:avLst/>
          </a:prstGeom>
        </p:spPr>
      </p:pic>
      <p:pic>
        <p:nvPicPr>
          <p:cNvPr id="69" name="Imag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906" y="7571863"/>
            <a:ext cx="543740" cy="2257760"/>
          </a:xfrm>
          <a:prstGeom prst="rect">
            <a:avLst/>
          </a:prstGeom>
        </p:spPr>
      </p:pic>
      <p:pic>
        <p:nvPicPr>
          <p:cNvPr id="70" name="Imag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551" y="7571863"/>
            <a:ext cx="543740" cy="2257760"/>
          </a:xfrm>
          <a:prstGeom prst="rect">
            <a:avLst/>
          </a:prstGeom>
        </p:spPr>
      </p:pic>
      <p:pic>
        <p:nvPicPr>
          <p:cNvPr id="71" name="Imag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763" y="7571863"/>
            <a:ext cx="543740" cy="2257760"/>
          </a:xfrm>
          <a:prstGeom prst="rect">
            <a:avLst/>
          </a:prstGeom>
        </p:spPr>
      </p:pic>
      <p:pic>
        <p:nvPicPr>
          <p:cNvPr id="72" name="Imag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09" y="7571863"/>
            <a:ext cx="543740" cy="2257760"/>
          </a:xfrm>
          <a:prstGeom prst="rect">
            <a:avLst/>
          </a:prstGeom>
        </p:spPr>
      </p:pic>
      <p:pic>
        <p:nvPicPr>
          <p:cNvPr id="73" name="Imag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054" y="7571863"/>
            <a:ext cx="543740" cy="2257760"/>
          </a:xfrm>
          <a:prstGeom prst="rect">
            <a:avLst/>
          </a:prstGeom>
        </p:spPr>
      </p:pic>
      <p:pic>
        <p:nvPicPr>
          <p:cNvPr id="74" name="Imag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4" y="3056342"/>
            <a:ext cx="543740" cy="2257760"/>
          </a:xfrm>
          <a:prstGeom prst="rect">
            <a:avLst/>
          </a:prstGeom>
        </p:spPr>
      </p:pic>
      <p:pic>
        <p:nvPicPr>
          <p:cNvPr id="75" name="Imag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9" y="3056342"/>
            <a:ext cx="543740" cy="2257760"/>
          </a:xfrm>
          <a:prstGeom prst="rect">
            <a:avLst/>
          </a:prstGeom>
        </p:spPr>
      </p:pic>
      <p:pic>
        <p:nvPicPr>
          <p:cNvPr id="76" name="Imag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704" y="3056342"/>
            <a:ext cx="543740" cy="2257760"/>
          </a:xfrm>
          <a:prstGeom prst="rect">
            <a:avLst/>
          </a:prstGeom>
        </p:spPr>
      </p:pic>
      <p:pic>
        <p:nvPicPr>
          <p:cNvPr id="77" name="Imag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50" y="3056342"/>
            <a:ext cx="543740" cy="2257760"/>
          </a:xfrm>
          <a:prstGeom prst="rect">
            <a:avLst/>
          </a:prstGeom>
        </p:spPr>
      </p:pic>
      <p:pic>
        <p:nvPicPr>
          <p:cNvPr id="78" name="Imag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599" y="3056342"/>
            <a:ext cx="543740" cy="2257760"/>
          </a:xfrm>
          <a:prstGeom prst="rect">
            <a:avLst/>
          </a:prstGeom>
        </p:spPr>
      </p:pic>
      <p:pic>
        <p:nvPicPr>
          <p:cNvPr id="79" name="Imag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244" y="3056342"/>
            <a:ext cx="543740" cy="2257760"/>
          </a:xfrm>
          <a:prstGeom prst="rect">
            <a:avLst/>
          </a:prstGeom>
        </p:spPr>
      </p:pic>
      <p:pic>
        <p:nvPicPr>
          <p:cNvPr id="80" name="Imag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890" y="3056342"/>
            <a:ext cx="543740" cy="2257760"/>
          </a:xfrm>
          <a:prstGeom prst="rect">
            <a:avLst/>
          </a:prstGeom>
        </p:spPr>
      </p:pic>
      <p:pic>
        <p:nvPicPr>
          <p:cNvPr id="81" name="Imag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101" y="3056342"/>
            <a:ext cx="543740" cy="2257760"/>
          </a:xfrm>
          <a:prstGeom prst="rect">
            <a:avLst/>
          </a:prstGeom>
        </p:spPr>
      </p:pic>
      <p:pic>
        <p:nvPicPr>
          <p:cNvPr id="82" name="Imag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747" y="3056342"/>
            <a:ext cx="543740" cy="2257760"/>
          </a:xfrm>
          <a:prstGeom prst="rect">
            <a:avLst/>
          </a:prstGeom>
        </p:spPr>
      </p:pic>
      <p:pic>
        <p:nvPicPr>
          <p:cNvPr id="83" name="Imag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393" y="3056342"/>
            <a:ext cx="543740" cy="2257760"/>
          </a:xfrm>
          <a:prstGeom prst="rect">
            <a:avLst/>
          </a:prstGeom>
        </p:spPr>
      </p:pic>
      <p:sp>
        <p:nvSpPr>
          <p:cNvPr id="84" name="ZoneTexte 83"/>
          <p:cNvSpPr txBox="1"/>
          <p:nvPr/>
        </p:nvSpPr>
        <p:spPr>
          <a:xfrm>
            <a:off x="3491087" y="-37578"/>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233014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2285414548"/>
              </p:ext>
            </p:extLst>
          </p:nvPr>
        </p:nvGraphicFramePr>
        <p:xfrm>
          <a:off x="-4291" y="0"/>
          <a:ext cx="6862291" cy="9906000"/>
        </p:xfrm>
        <a:graphic>
          <a:graphicData uri="http://schemas.openxmlformats.org/drawingml/2006/table">
            <a:tbl>
              <a:tblPr firstRow="1" bandRow="1">
                <a:tableStyleId>{5C22544A-7EE6-4342-B048-85BDC9FD1C3A}</a:tableStyleId>
              </a:tblPr>
              <a:tblGrid>
                <a:gridCol w="6862291"/>
              </a:tblGrid>
              <a:tr h="4953000">
                <a:tc>
                  <a:txBody>
                    <a:bodyPr/>
                    <a:lstStyle/>
                    <a:p>
                      <a:endParaRPr lang="fr-FR" sz="1900" dirty="0"/>
                    </a:p>
                  </a:txBody>
                  <a:tcPr marL="65314" marR="65314" marT="35379" marB="35379">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4953000">
                <a:tc>
                  <a:txBody>
                    <a:bodyPr/>
                    <a:lstStyle/>
                    <a:p>
                      <a:endParaRPr lang="fr-FR" sz="1900" dirty="0"/>
                    </a:p>
                  </a:txBody>
                  <a:tcPr marL="65314" marR="65314" marT="35379" marB="35379">
                    <a:lnL w="12700" cmpd="sng">
                      <a:noFill/>
                    </a:lnL>
                    <a:lnR w="12700" cmpd="sng">
                      <a:noFill/>
                    </a:lnR>
                    <a:lnT w="2857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b="8571"/>
          <a:stretch/>
        </p:blipFill>
        <p:spPr>
          <a:xfrm>
            <a:off x="560955" y="996846"/>
            <a:ext cx="5802897" cy="3894086"/>
          </a:xfrm>
          <a:prstGeom prst="rect">
            <a:avLst/>
          </a:prstGeom>
        </p:spPr>
      </p:pic>
      <p:pic>
        <p:nvPicPr>
          <p:cNvPr id="6" name="Image 5"/>
          <p:cNvPicPr>
            <a:picLocks noChangeAspect="1"/>
          </p:cNvPicPr>
          <p:nvPr/>
        </p:nvPicPr>
        <p:blipFill rotWithShape="1">
          <a:blip r:embed="rId3" cstate="print">
            <a:extLst>
              <a:ext uri="{28A0092B-C50C-407E-A947-70E740481C1C}">
                <a14:useLocalDpi xmlns:a14="http://schemas.microsoft.com/office/drawing/2010/main" val="0"/>
              </a:ext>
            </a:extLst>
          </a:blip>
          <a:srcRect b="7258"/>
          <a:stretch/>
        </p:blipFill>
        <p:spPr>
          <a:xfrm>
            <a:off x="560955" y="5955970"/>
            <a:ext cx="5802897" cy="3950031"/>
          </a:xfrm>
          <a:prstGeom prst="rect">
            <a:avLst/>
          </a:prstGeom>
        </p:spPr>
      </p:pic>
      <p:sp>
        <p:nvSpPr>
          <p:cNvPr id="7" name="ZoneTexte 6"/>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2265531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2581662"/>
            <a:ext cx="434642" cy="1804755"/>
          </a:xfrm>
          <a:prstGeom prst="rect">
            <a:avLst/>
          </a:prstGeom>
        </p:spPr>
      </p:pic>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6" y="2581662"/>
            <a:ext cx="434642" cy="1804755"/>
          </a:xfrm>
          <a:prstGeom prst="rect">
            <a:avLst/>
          </a:prstGeom>
        </p:spPr>
      </p:pic>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2" y="2581662"/>
            <a:ext cx="434642" cy="1804755"/>
          </a:xfrm>
          <a:prstGeom prst="rect">
            <a:avLst/>
          </a:prstGeom>
        </p:spPr>
      </p:pic>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8" y="2581662"/>
            <a:ext cx="434642" cy="1804755"/>
          </a:xfrm>
          <a:prstGeom prst="rect">
            <a:avLst/>
          </a:prstGeom>
        </p:spPr>
      </p:pic>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2581662"/>
            <a:ext cx="434642" cy="1804755"/>
          </a:xfrm>
          <a:prstGeom prst="rect">
            <a:avLst/>
          </a:prstGeom>
        </p:spPr>
      </p:pic>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2581661"/>
            <a:ext cx="434642" cy="1804755"/>
          </a:xfrm>
          <a:prstGeom prst="rect">
            <a:avLst/>
          </a:prstGeom>
        </p:spPr>
      </p:pic>
      <p:pic>
        <p:nvPicPr>
          <p:cNvPr id="9" name="Imag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2581661"/>
            <a:ext cx="434642" cy="1804755"/>
          </a:xfrm>
          <a:prstGeom prst="rect">
            <a:avLst/>
          </a:prstGeom>
        </p:spPr>
      </p:pic>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2581661"/>
            <a:ext cx="434642" cy="1804755"/>
          </a:xfrm>
          <a:prstGeom prst="rect">
            <a:avLst/>
          </a:prstGeom>
        </p:spPr>
      </p:pic>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2581661"/>
            <a:ext cx="434642" cy="1804755"/>
          </a:xfrm>
          <a:prstGeom prst="rect">
            <a:avLst/>
          </a:prstGeom>
        </p:spPr>
      </p:pic>
      <p:pic>
        <p:nvPicPr>
          <p:cNvPr id="12" name="Imag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2581661"/>
            <a:ext cx="434642" cy="1804755"/>
          </a:xfrm>
          <a:prstGeom prst="rect">
            <a:avLst/>
          </a:prstGeom>
        </p:spPr>
      </p:pic>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4386416"/>
            <a:ext cx="434642" cy="1804755"/>
          </a:xfrm>
          <a:prstGeom prst="rect">
            <a:avLst/>
          </a:prstGeom>
        </p:spPr>
      </p:pic>
      <p:pic>
        <p:nvPicPr>
          <p:cNvPr id="14" name="Imag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5" y="4386416"/>
            <a:ext cx="434642" cy="1804755"/>
          </a:xfrm>
          <a:prstGeom prst="rect">
            <a:avLst/>
          </a:prstGeom>
        </p:spPr>
      </p:pic>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1" y="4386416"/>
            <a:ext cx="434642" cy="1804755"/>
          </a:xfrm>
          <a:prstGeom prst="rect">
            <a:avLst/>
          </a:prstGeom>
        </p:spPr>
      </p:pic>
      <p:pic>
        <p:nvPicPr>
          <p:cNvPr id="16" name="Imag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7" y="4386416"/>
            <a:ext cx="434642" cy="1804755"/>
          </a:xfrm>
          <a:prstGeom prst="rect">
            <a:avLst/>
          </a:prstGeom>
        </p:spPr>
      </p:pic>
      <p:pic>
        <p:nvPicPr>
          <p:cNvPr id="17" name="Imag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4386416"/>
            <a:ext cx="434642" cy="1804755"/>
          </a:xfrm>
          <a:prstGeom prst="rect">
            <a:avLst/>
          </a:prstGeom>
        </p:spPr>
      </p:pic>
      <p:pic>
        <p:nvPicPr>
          <p:cNvPr id="18" name="Imag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4386416"/>
            <a:ext cx="434642" cy="1804755"/>
          </a:xfrm>
          <a:prstGeom prst="rect">
            <a:avLst/>
          </a:prstGeom>
        </p:spPr>
      </p:pic>
      <p:pic>
        <p:nvPicPr>
          <p:cNvPr id="19" name="Imag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4386416"/>
            <a:ext cx="434642" cy="1804755"/>
          </a:xfrm>
          <a:prstGeom prst="rect">
            <a:avLst/>
          </a:prstGeom>
        </p:spPr>
      </p:pic>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4386416"/>
            <a:ext cx="434642" cy="1804755"/>
          </a:xfrm>
          <a:prstGeom prst="rect">
            <a:avLst/>
          </a:prstGeom>
        </p:spPr>
      </p:pic>
      <p:pic>
        <p:nvPicPr>
          <p:cNvPr id="21" name="Imag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4386416"/>
            <a:ext cx="434642" cy="1804755"/>
          </a:xfrm>
          <a:prstGeom prst="rect">
            <a:avLst/>
          </a:prstGeom>
        </p:spPr>
      </p:pic>
      <p:pic>
        <p:nvPicPr>
          <p:cNvPr id="22" name="Imag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4386416"/>
            <a:ext cx="434642" cy="1804755"/>
          </a:xfrm>
          <a:prstGeom prst="rect">
            <a:avLst/>
          </a:prstGeom>
        </p:spPr>
      </p:pic>
      <p:pic>
        <p:nvPicPr>
          <p:cNvPr id="23" name="Image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78" y="6191172"/>
            <a:ext cx="434642" cy="1804755"/>
          </a:xfrm>
          <a:prstGeom prst="rect">
            <a:avLst/>
          </a:prstGeom>
        </p:spPr>
      </p:pic>
      <p:pic>
        <p:nvPicPr>
          <p:cNvPr id="24" name="Imag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3" y="6191172"/>
            <a:ext cx="434642" cy="1804755"/>
          </a:xfrm>
          <a:prstGeom prst="rect">
            <a:avLst/>
          </a:prstGeom>
        </p:spPr>
      </p:pic>
      <p:pic>
        <p:nvPicPr>
          <p:cNvPr id="25" name="Imag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69" y="6191172"/>
            <a:ext cx="434642" cy="1804755"/>
          </a:xfrm>
          <a:prstGeom prst="rect">
            <a:avLst/>
          </a:prstGeom>
        </p:spPr>
      </p:pic>
      <p:pic>
        <p:nvPicPr>
          <p:cNvPr id="26" name="Imag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5" y="6191172"/>
            <a:ext cx="434642" cy="1804755"/>
          </a:xfrm>
          <a:prstGeom prst="rect">
            <a:avLst/>
          </a:prstGeom>
        </p:spPr>
      </p:pic>
      <p:pic>
        <p:nvPicPr>
          <p:cNvPr id="27" name="Image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0" y="6191172"/>
            <a:ext cx="434642" cy="1804755"/>
          </a:xfrm>
          <a:prstGeom prst="rect">
            <a:avLst/>
          </a:prstGeom>
        </p:spPr>
      </p:pic>
      <p:pic>
        <p:nvPicPr>
          <p:cNvPr id="28" name="Image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8" y="6191172"/>
            <a:ext cx="434642" cy="1804755"/>
          </a:xfrm>
          <a:prstGeom prst="rect">
            <a:avLst/>
          </a:prstGeom>
        </p:spPr>
      </p:pic>
      <p:pic>
        <p:nvPicPr>
          <p:cNvPr id="29" name="Image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3" y="6191172"/>
            <a:ext cx="434642" cy="1804755"/>
          </a:xfrm>
          <a:prstGeom prst="rect">
            <a:avLst/>
          </a:prstGeom>
        </p:spPr>
      </p:pic>
      <p:pic>
        <p:nvPicPr>
          <p:cNvPr id="30" name="Image 2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199" y="6191172"/>
            <a:ext cx="434642" cy="1804755"/>
          </a:xfrm>
          <a:prstGeom prst="rect">
            <a:avLst/>
          </a:prstGeom>
        </p:spPr>
      </p:pic>
      <p:pic>
        <p:nvPicPr>
          <p:cNvPr id="31" name="Image 3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5" y="6191172"/>
            <a:ext cx="434642" cy="1804755"/>
          </a:xfrm>
          <a:prstGeom prst="rect">
            <a:avLst/>
          </a:prstGeom>
        </p:spPr>
      </p:pic>
      <p:pic>
        <p:nvPicPr>
          <p:cNvPr id="32" name="Image 3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0" y="6191172"/>
            <a:ext cx="434642" cy="1804755"/>
          </a:xfrm>
          <a:prstGeom prst="rect">
            <a:avLst/>
          </a:prstGeom>
        </p:spPr>
      </p:pic>
      <p:pic>
        <p:nvPicPr>
          <p:cNvPr id="33" name="Imag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78" y="7995927"/>
            <a:ext cx="434642" cy="1804755"/>
          </a:xfrm>
          <a:prstGeom prst="rect">
            <a:avLst/>
          </a:prstGeom>
        </p:spPr>
      </p:pic>
      <p:pic>
        <p:nvPicPr>
          <p:cNvPr id="34" name="Image 3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4" y="7995927"/>
            <a:ext cx="434642" cy="1804755"/>
          </a:xfrm>
          <a:prstGeom prst="rect">
            <a:avLst/>
          </a:prstGeom>
        </p:spPr>
      </p:pic>
      <p:pic>
        <p:nvPicPr>
          <p:cNvPr id="35" name="Image 3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0" y="7995927"/>
            <a:ext cx="434642" cy="1804755"/>
          </a:xfrm>
          <a:prstGeom prst="rect">
            <a:avLst/>
          </a:prstGeom>
        </p:spPr>
      </p:pic>
      <p:pic>
        <p:nvPicPr>
          <p:cNvPr id="36" name="Image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5" y="7995927"/>
            <a:ext cx="434642" cy="1804755"/>
          </a:xfrm>
          <a:prstGeom prst="rect">
            <a:avLst/>
          </a:prstGeom>
        </p:spPr>
      </p:pic>
      <p:pic>
        <p:nvPicPr>
          <p:cNvPr id="37" name="Image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1" y="7995927"/>
            <a:ext cx="434642" cy="1804755"/>
          </a:xfrm>
          <a:prstGeom prst="rect">
            <a:avLst/>
          </a:prstGeom>
        </p:spPr>
      </p:pic>
      <p:pic>
        <p:nvPicPr>
          <p:cNvPr id="38" name="Image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8" y="7995927"/>
            <a:ext cx="434642" cy="1804755"/>
          </a:xfrm>
          <a:prstGeom prst="rect">
            <a:avLst/>
          </a:prstGeom>
        </p:spPr>
      </p:pic>
      <p:pic>
        <p:nvPicPr>
          <p:cNvPr id="39" name="Image 3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4" y="7995927"/>
            <a:ext cx="434642" cy="1804755"/>
          </a:xfrm>
          <a:prstGeom prst="rect">
            <a:avLst/>
          </a:prstGeom>
        </p:spPr>
      </p:pic>
      <p:pic>
        <p:nvPicPr>
          <p:cNvPr id="40" name="Image 3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7995927"/>
            <a:ext cx="434642" cy="1804755"/>
          </a:xfrm>
          <a:prstGeom prst="rect">
            <a:avLst/>
          </a:prstGeom>
        </p:spPr>
      </p:pic>
      <p:pic>
        <p:nvPicPr>
          <p:cNvPr id="41" name="Image 4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5" y="7995927"/>
            <a:ext cx="434642" cy="1804755"/>
          </a:xfrm>
          <a:prstGeom prst="rect">
            <a:avLst/>
          </a:prstGeom>
        </p:spPr>
      </p:pic>
      <p:pic>
        <p:nvPicPr>
          <p:cNvPr id="42" name="Image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1" y="7995927"/>
            <a:ext cx="434642" cy="1804755"/>
          </a:xfrm>
          <a:prstGeom prst="rect">
            <a:avLst/>
          </a:prstGeom>
        </p:spPr>
      </p:pic>
      <p:sp>
        <p:nvSpPr>
          <p:cNvPr id="43" name="ZoneTexte 42"/>
          <p:cNvSpPr txBox="1"/>
          <p:nvPr/>
        </p:nvSpPr>
        <p:spPr>
          <a:xfrm>
            <a:off x="198678" y="272480"/>
            <a:ext cx="6452455" cy="369149"/>
          </a:xfrm>
          <a:prstGeom prst="rect">
            <a:avLst/>
          </a:prstGeom>
          <a:noFill/>
        </p:spPr>
        <p:txBody>
          <a:bodyPr wrap="square" lIns="68415" tIns="34208" rIns="68415" bIns="34208" rtlCol="0">
            <a:spAutoFit/>
          </a:bodyPr>
          <a:lstStyle/>
          <a:p>
            <a:pPr algn="ctr"/>
            <a:r>
              <a:rPr lang="fr-FR" u="sng" dirty="0" smtClean="0">
                <a:latin typeface="Arial Rounded MT Bold" pitchFamily="34" charset="0"/>
              </a:rPr>
              <a:t>Bougies pour gâteaux format A5</a:t>
            </a:r>
            <a:endParaRPr lang="fr-FR" u="sng" dirty="0">
              <a:latin typeface="Arial Rounded MT Bold" pitchFamily="34" charset="0"/>
            </a:endParaRPr>
          </a:p>
        </p:txBody>
      </p:sp>
      <p:pic>
        <p:nvPicPr>
          <p:cNvPr id="54" name="Imag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680" y="776908"/>
            <a:ext cx="434642" cy="1804755"/>
          </a:xfrm>
          <a:prstGeom prst="rect">
            <a:avLst/>
          </a:prstGeom>
        </p:spPr>
      </p:pic>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7326" y="776908"/>
            <a:ext cx="434642" cy="1804755"/>
          </a:xfrm>
          <a:prstGeom prst="rect">
            <a:avLst/>
          </a:prstGeom>
        </p:spPr>
      </p:pic>
      <p:pic>
        <p:nvPicPr>
          <p:cNvPr id="56" name="Imag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5972" y="776908"/>
            <a:ext cx="434642" cy="1804755"/>
          </a:xfrm>
          <a:prstGeom prst="rect">
            <a:avLst/>
          </a:prstGeom>
        </p:spPr>
      </p:pic>
      <p:pic>
        <p:nvPicPr>
          <p:cNvPr id="57" name="Imag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4618" y="776908"/>
            <a:ext cx="434642" cy="1804755"/>
          </a:xfrm>
          <a:prstGeom prst="rect">
            <a:avLst/>
          </a:prstGeom>
        </p:spPr>
      </p:pic>
      <p:pic>
        <p:nvPicPr>
          <p:cNvPr id="58" name="Imag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73263" y="776908"/>
            <a:ext cx="434642" cy="1804755"/>
          </a:xfrm>
          <a:prstGeom prst="rect">
            <a:avLst/>
          </a:prstGeom>
        </p:spPr>
      </p:pic>
      <p:pic>
        <p:nvPicPr>
          <p:cNvPr id="59" name="Imag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1909" y="776907"/>
            <a:ext cx="434642" cy="1804755"/>
          </a:xfrm>
          <a:prstGeom prst="rect">
            <a:avLst/>
          </a:prstGeom>
        </p:spPr>
      </p:pic>
      <p:pic>
        <p:nvPicPr>
          <p:cNvPr id="60" name="Imag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0555" y="776907"/>
            <a:ext cx="434642" cy="1804755"/>
          </a:xfrm>
          <a:prstGeom prst="rect">
            <a:avLst/>
          </a:prstGeom>
        </p:spPr>
      </p:pic>
      <p:pic>
        <p:nvPicPr>
          <p:cNvPr id="61" name="Imag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0" y="776907"/>
            <a:ext cx="434642" cy="1804755"/>
          </a:xfrm>
          <a:prstGeom prst="rect">
            <a:avLst/>
          </a:prstGeom>
        </p:spPr>
      </p:pic>
      <p:pic>
        <p:nvPicPr>
          <p:cNvPr id="62" name="Imag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47846" y="776907"/>
            <a:ext cx="434642" cy="1804755"/>
          </a:xfrm>
          <a:prstGeom prst="rect">
            <a:avLst/>
          </a:prstGeom>
        </p:spPr>
      </p:pic>
      <p:pic>
        <p:nvPicPr>
          <p:cNvPr id="63" name="Imag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6492" y="776907"/>
            <a:ext cx="434642" cy="1804755"/>
          </a:xfrm>
          <a:prstGeom prst="rect">
            <a:avLst/>
          </a:prstGeom>
        </p:spPr>
      </p:pic>
      <p:sp>
        <p:nvSpPr>
          <p:cNvPr id="53" name="ZoneTexte 52"/>
          <p:cNvSpPr txBox="1"/>
          <p:nvPr/>
        </p:nvSpPr>
        <p:spPr>
          <a:xfrm>
            <a:off x="3488482" y="-25052"/>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39513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2" cstate="print">
            <a:extLst>
              <a:ext uri="{28A0092B-C50C-407E-A947-70E740481C1C}">
                <a14:useLocalDpi xmlns:a14="http://schemas.microsoft.com/office/drawing/2010/main" val="0"/>
              </a:ext>
            </a:extLst>
          </a:blip>
          <a:srcRect b="8336"/>
          <a:stretch/>
        </p:blipFill>
        <p:spPr>
          <a:xfrm rot="16200000">
            <a:off x="-5594" y="2408865"/>
            <a:ext cx="8681684" cy="4976831"/>
          </a:xfrm>
          <a:prstGeom prst="rect">
            <a:avLst/>
          </a:prstGeom>
        </p:spPr>
      </p:pic>
      <p:sp>
        <p:nvSpPr>
          <p:cNvPr id="3" name="ZoneTexte 2"/>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1807874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ZoneTexte 42"/>
          <p:cNvSpPr txBox="1"/>
          <p:nvPr/>
        </p:nvSpPr>
        <p:spPr>
          <a:xfrm>
            <a:off x="198678" y="272480"/>
            <a:ext cx="6452455" cy="369149"/>
          </a:xfrm>
          <a:prstGeom prst="rect">
            <a:avLst/>
          </a:prstGeom>
          <a:noFill/>
        </p:spPr>
        <p:txBody>
          <a:bodyPr wrap="square" lIns="68415" tIns="34208" rIns="68415" bIns="34208" rtlCol="0">
            <a:spAutoFit/>
          </a:bodyPr>
          <a:lstStyle/>
          <a:p>
            <a:pPr algn="ctr"/>
            <a:r>
              <a:rPr lang="fr-FR" u="sng" dirty="0" smtClean="0">
                <a:latin typeface="Arial Rounded MT Bold" pitchFamily="34" charset="0"/>
              </a:rPr>
              <a:t>Bougies pour gâteaux format A4</a:t>
            </a:r>
            <a:endParaRPr lang="fr-FR" u="sng" dirty="0">
              <a:latin typeface="Arial Rounded MT Bold" pitchFamily="34" charset="0"/>
            </a:endParaRPr>
          </a:p>
        </p:txBody>
      </p:sp>
      <p:pic>
        <p:nvPicPr>
          <p:cNvPr id="44" name="Imag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4" y="798584"/>
            <a:ext cx="543740" cy="2257757"/>
          </a:xfrm>
          <a:prstGeom prst="rect">
            <a:avLst/>
          </a:prstGeom>
        </p:spPr>
      </p:pic>
      <p:pic>
        <p:nvPicPr>
          <p:cNvPr id="45" name="Image 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9" y="798584"/>
            <a:ext cx="543740" cy="2257757"/>
          </a:xfrm>
          <a:prstGeom prst="rect">
            <a:avLst/>
          </a:prstGeom>
        </p:spPr>
      </p:pic>
      <p:pic>
        <p:nvPicPr>
          <p:cNvPr id="46" name="Imag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704" y="798584"/>
            <a:ext cx="543740" cy="2257757"/>
          </a:xfrm>
          <a:prstGeom prst="rect">
            <a:avLst/>
          </a:prstGeom>
        </p:spPr>
      </p:pic>
      <p:pic>
        <p:nvPicPr>
          <p:cNvPr id="47" name="Image 4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50" y="798584"/>
            <a:ext cx="543740" cy="2257757"/>
          </a:xfrm>
          <a:prstGeom prst="rect">
            <a:avLst/>
          </a:prstGeom>
        </p:spPr>
      </p:pic>
      <p:pic>
        <p:nvPicPr>
          <p:cNvPr id="48" name="Image 4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599" y="798584"/>
            <a:ext cx="543740" cy="2257757"/>
          </a:xfrm>
          <a:prstGeom prst="rect">
            <a:avLst/>
          </a:prstGeom>
        </p:spPr>
      </p:pic>
      <p:pic>
        <p:nvPicPr>
          <p:cNvPr id="49" name="Image 4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244" y="798584"/>
            <a:ext cx="543740" cy="2257757"/>
          </a:xfrm>
          <a:prstGeom prst="rect">
            <a:avLst/>
          </a:prstGeom>
        </p:spPr>
      </p:pic>
      <p:pic>
        <p:nvPicPr>
          <p:cNvPr id="50" name="Image 4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890" y="798584"/>
            <a:ext cx="543740" cy="2257757"/>
          </a:xfrm>
          <a:prstGeom prst="rect">
            <a:avLst/>
          </a:prstGeom>
        </p:spPr>
      </p:pic>
      <p:pic>
        <p:nvPicPr>
          <p:cNvPr id="51" name="Imag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101" y="798584"/>
            <a:ext cx="543740" cy="2257757"/>
          </a:xfrm>
          <a:prstGeom prst="rect">
            <a:avLst/>
          </a:prstGeom>
        </p:spPr>
      </p:pic>
      <p:pic>
        <p:nvPicPr>
          <p:cNvPr id="52" name="Image 5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747" y="798584"/>
            <a:ext cx="543740" cy="2257757"/>
          </a:xfrm>
          <a:prstGeom prst="rect">
            <a:avLst/>
          </a:prstGeom>
        </p:spPr>
      </p:pic>
      <p:pic>
        <p:nvPicPr>
          <p:cNvPr id="53" name="Image 5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393" y="798584"/>
            <a:ext cx="543740" cy="2257757"/>
          </a:xfrm>
          <a:prstGeom prst="rect">
            <a:avLst/>
          </a:prstGeom>
        </p:spPr>
      </p:pic>
      <p:pic>
        <p:nvPicPr>
          <p:cNvPr id="54" name="Image 5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86" y="5314104"/>
            <a:ext cx="543740" cy="2257757"/>
          </a:xfrm>
          <a:prstGeom prst="rect">
            <a:avLst/>
          </a:prstGeom>
        </p:spPr>
      </p:pic>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5314104"/>
            <a:ext cx="543740" cy="2257757"/>
          </a:xfrm>
          <a:prstGeom prst="rect">
            <a:avLst/>
          </a:prstGeom>
        </p:spPr>
      </p:pic>
      <p:pic>
        <p:nvPicPr>
          <p:cNvPr id="56" name="Imag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366" y="5314104"/>
            <a:ext cx="543740" cy="2257757"/>
          </a:xfrm>
          <a:prstGeom prst="rect">
            <a:avLst/>
          </a:prstGeom>
        </p:spPr>
      </p:pic>
      <p:pic>
        <p:nvPicPr>
          <p:cNvPr id="57" name="Image 5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011" y="5314104"/>
            <a:ext cx="543740" cy="2257757"/>
          </a:xfrm>
          <a:prstGeom prst="rect">
            <a:avLst/>
          </a:prstGeom>
        </p:spPr>
      </p:pic>
      <p:pic>
        <p:nvPicPr>
          <p:cNvPr id="58" name="Image 5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260" y="5314104"/>
            <a:ext cx="543740" cy="2257757"/>
          </a:xfrm>
          <a:prstGeom prst="rect">
            <a:avLst/>
          </a:prstGeom>
        </p:spPr>
      </p:pic>
      <p:pic>
        <p:nvPicPr>
          <p:cNvPr id="59" name="Image 5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906" y="5314104"/>
            <a:ext cx="543740" cy="2257757"/>
          </a:xfrm>
          <a:prstGeom prst="rect">
            <a:avLst/>
          </a:prstGeom>
        </p:spPr>
      </p:pic>
      <p:pic>
        <p:nvPicPr>
          <p:cNvPr id="60" name="Image 5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551" y="5314104"/>
            <a:ext cx="543740" cy="2257757"/>
          </a:xfrm>
          <a:prstGeom prst="rect">
            <a:avLst/>
          </a:prstGeom>
        </p:spPr>
      </p:pic>
      <p:pic>
        <p:nvPicPr>
          <p:cNvPr id="61" name="Image 6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763" y="5314104"/>
            <a:ext cx="543740" cy="2257757"/>
          </a:xfrm>
          <a:prstGeom prst="rect">
            <a:avLst/>
          </a:prstGeom>
        </p:spPr>
      </p:pic>
      <p:pic>
        <p:nvPicPr>
          <p:cNvPr id="62" name="Imag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09" y="5314104"/>
            <a:ext cx="543740" cy="2257757"/>
          </a:xfrm>
          <a:prstGeom prst="rect">
            <a:avLst/>
          </a:prstGeom>
        </p:spPr>
      </p:pic>
      <p:pic>
        <p:nvPicPr>
          <p:cNvPr id="63" name="Image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054" y="5314104"/>
            <a:ext cx="543740" cy="2257757"/>
          </a:xfrm>
          <a:prstGeom prst="rect">
            <a:avLst/>
          </a:prstGeom>
        </p:spPr>
      </p:pic>
      <p:pic>
        <p:nvPicPr>
          <p:cNvPr id="64" name="Image 6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7286" y="7571864"/>
            <a:ext cx="543740" cy="2257757"/>
          </a:xfrm>
          <a:prstGeom prst="rect">
            <a:avLst/>
          </a:prstGeom>
        </p:spPr>
      </p:pic>
      <p:pic>
        <p:nvPicPr>
          <p:cNvPr id="65" name="Imag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640" y="7571864"/>
            <a:ext cx="543740" cy="2257757"/>
          </a:xfrm>
          <a:prstGeom prst="rect">
            <a:avLst/>
          </a:prstGeom>
        </p:spPr>
      </p:pic>
      <p:pic>
        <p:nvPicPr>
          <p:cNvPr id="66" name="Imag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7366" y="7571864"/>
            <a:ext cx="543740" cy="2257757"/>
          </a:xfrm>
          <a:prstGeom prst="rect">
            <a:avLst/>
          </a:prstGeom>
        </p:spPr>
      </p:pic>
      <p:pic>
        <p:nvPicPr>
          <p:cNvPr id="67" name="Image 6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46011" y="7571864"/>
            <a:ext cx="543740" cy="2257757"/>
          </a:xfrm>
          <a:prstGeom prst="rect">
            <a:avLst/>
          </a:prstGeom>
        </p:spPr>
      </p:pic>
      <p:pic>
        <p:nvPicPr>
          <p:cNvPr id="68" name="Image 6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85260" y="7571864"/>
            <a:ext cx="543740" cy="2257757"/>
          </a:xfrm>
          <a:prstGeom prst="rect">
            <a:avLst/>
          </a:prstGeom>
        </p:spPr>
      </p:pic>
      <p:pic>
        <p:nvPicPr>
          <p:cNvPr id="69" name="Image 6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3906" y="7571864"/>
            <a:ext cx="543740" cy="2257757"/>
          </a:xfrm>
          <a:prstGeom prst="rect">
            <a:avLst/>
          </a:prstGeom>
        </p:spPr>
      </p:pic>
      <p:pic>
        <p:nvPicPr>
          <p:cNvPr id="70" name="Image 6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22551" y="7571864"/>
            <a:ext cx="543740" cy="2257757"/>
          </a:xfrm>
          <a:prstGeom prst="rect">
            <a:avLst/>
          </a:prstGeom>
        </p:spPr>
      </p:pic>
      <p:pic>
        <p:nvPicPr>
          <p:cNvPr id="71" name="Image 7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39763" y="7571864"/>
            <a:ext cx="543740" cy="2257757"/>
          </a:xfrm>
          <a:prstGeom prst="rect">
            <a:avLst/>
          </a:prstGeom>
        </p:spPr>
      </p:pic>
      <p:pic>
        <p:nvPicPr>
          <p:cNvPr id="72" name="Image 7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409" y="7571864"/>
            <a:ext cx="543740" cy="2257757"/>
          </a:xfrm>
          <a:prstGeom prst="rect">
            <a:avLst/>
          </a:prstGeom>
        </p:spPr>
      </p:pic>
      <p:pic>
        <p:nvPicPr>
          <p:cNvPr id="73" name="Image 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7054" y="7571864"/>
            <a:ext cx="543740" cy="2257757"/>
          </a:xfrm>
          <a:prstGeom prst="rect">
            <a:avLst/>
          </a:prstGeom>
        </p:spPr>
      </p:pic>
      <p:pic>
        <p:nvPicPr>
          <p:cNvPr id="74" name="Imag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624" y="3056344"/>
            <a:ext cx="543740" cy="2257757"/>
          </a:xfrm>
          <a:prstGeom prst="rect">
            <a:avLst/>
          </a:prstGeom>
        </p:spPr>
      </p:pic>
      <p:pic>
        <p:nvPicPr>
          <p:cNvPr id="75" name="Image 7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9" y="3056344"/>
            <a:ext cx="543740" cy="2257757"/>
          </a:xfrm>
          <a:prstGeom prst="rect">
            <a:avLst/>
          </a:prstGeom>
        </p:spPr>
      </p:pic>
      <p:pic>
        <p:nvPicPr>
          <p:cNvPr id="76" name="Image 7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07704" y="3056344"/>
            <a:ext cx="543740" cy="2257757"/>
          </a:xfrm>
          <a:prstGeom prst="rect">
            <a:avLst/>
          </a:prstGeom>
        </p:spPr>
      </p:pic>
      <p:pic>
        <p:nvPicPr>
          <p:cNvPr id="77" name="Image 7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6350" y="3056344"/>
            <a:ext cx="543740" cy="2257757"/>
          </a:xfrm>
          <a:prstGeom prst="rect">
            <a:avLst/>
          </a:prstGeom>
        </p:spPr>
      </p:pic>
      <p:pic>
        <p:nvPicPr>
          <p:cNvPr id="78" name="Image 7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5599" y="3056344"/>
            <a:ext cx="543740" cy="2257757"/>
          </a:xfrm>
          <a:prstGeom prst="rect">
            <a:avLst/>
          </a:prstGeom>
        </p:spPr>
      </p:pic>
      <p:pic>
        <p:nvPicPr>
          <p:cNvPr id="79" name="Image 7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84244" y="3056344"/>
            <a:ext cx="543740" cy="2257757"/>
          </a:xfrm>
          <a:prstGeom prst="rect">
            <a:avLst/>
          </a:prstGeom>
        </p:spPr>
      </p:pic>
      <p:pic>
        <p:nvPicPr>
          <p:cNvPr id="80" name="Image 7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52890" y="3056344"/>
            <a:ext cx="543740" cy="2257757"/>
          </a:xfrm>
          <a:prstGeom prst="rect">
            <a:avLst/>
          </a:prstGeom>
        </p:spPr>
      </p:pic>
      <p:pic>
        <p:nvPicPr>
          <p:cNvPr id="81" name="Imag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70101" y="3056344"/>
            <a:ext cx="543740" cy="2257757"/>
          </a:xfrm>
          <a:prstGeom prst="rect">
            <a:avLst/>
          </a:prstGeom>
        </p:spPr>
      </p:pic>
      <p:pic>
        <p:nvPicPr>
          <p:cNvPr id="82" name="Image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8747" y="3056344"/>
            <a:ext cx="543740" cy="2257757"/>
          </a:xfrm>
          <a:prstGeom prst="rect">
            <a:avLst/>
          </a:prstGeom>
        </p:spPr>
      </p:pic>
      <p:pic>
        <p:nvPicPr>
          <p:cNvPr id="83" name="Image 8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7393" y="3056344"/>
            <a:ext cx="543740" cy="2257757"/>
          </a:xfrm>
          <a:prstGeom prst="rect">
            <a:avLst/>
          </a:prstGeom>
        </p:spPr>
      </p:pic>
      <p:sp>
        <p:nvSpPr>
          <p:cNvPr id="84" name="ZoneTexte 83"/>
          <p:cNvSpPr txBox="1"/>
          <p:nvPr/>
        </p:nvSpPr>
        <p:spPr>
          <a:xfrm>
            <a:off x="3488482" y="-25052"/>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740565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extLst>
              <p:ext uri="{D42A27DB-BD31-4B8C-83A1-F6EECF244321}">
                <p14:modId xmlns:p14="http://schemas.microsoft.com/office/powerpoint/2010/main" val="1460322243"/>
              </p:ext>
            </p:extLst>
          </p:nvPr>
        </p:nvGraphicFramePr>
        <p:xfrm>
          <a:off x="-4291" y="0"/>
          <a:ext cx="6862291" cy="9906000"/>
        </p:xfrm>
        <a:graphic>
          <a:graphicData uri="http://schemas.openxmlformats.org/drawingml/2006/table">
            <a:tbl>
              <a:tblPr firstRow="1" bandRow="1">
                <a:tableStyleId>{5C22544A-7EE6-4342-B048-85BDC9FD1C3A}</a:tableStyleId>
              </a:tblPr>
              <a:tblGrid>
                <a:gridCol w="6862291"/>
              </a:tblGrid>
              <a:tr h="4953000">
                <a:tc>
                  <a:txBody>
                    <a:bodyPr/>
                    <a:lstStyle/>
                    <a:p>
                      <a:endParaRPr lang="fr-FR" sz="1500" dirty="0"/>
                    </a:p>
                  </a:txBody>
                  <a:tcPr marL="65314" marR="65314" marT="35379" marB="35379">
                    <a:lnL w="12700" cmpd="sng">
                      <a:noFill/>
                    </a:lnL>
                    <a:lnR w="12700" cmpd="sng">
                      <a:noFill/>
                    </a:lnR>
                    <a:lnT w="12700" cmpd="sng">
                      <a:noFill/>
                    </a:lnT>
                    <a:lnB w="285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r>
              <a:tr h="4953000">
                <a:tc>
                  <a:txBody>
                    <a:bodyPr/>
                    <a:lstStyle/>
                    <a:p>
                      <a:endParaRPr lang="fr-FR" sz="1500" dirty="0"/>
                    </a:p>
                  </a:txBody>
                  <a:tcPr marL="65314" marR="65314" marT="35379" marB="35379">
                    <a:lnL w="12700" cmpd="sng">
                      <a:noFill/>
                    </a:lnL>
                    <a:lnR w="12700" cmpd="sng">
                      <a:noFill/>
                    </a:lnR>
                    <a:lnT w="28575" cap="flat" cmpd="sng" algn="ctr">
                      <a:solidFill>
                        <a:schemeClr val="tx1"/>
                      </a:solidFill>
                      <a:prstDash val="sysDash"/>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9633" y="996846"/>
            <a:ext cx="5305541" cy="389408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521" y="5955970"/>
            <a:ext cx="5381766" cy="3950031"/>
          </a:xfrm>
          <a:prstGeom prst="rect">
            <a:avLst/>
          </a:prstGeom>
        </p:spPr>
      </p:pic>
      <p:sp>
        <p:nvSpPr>
          <p:cNvPr id="7" name="ZoneTexte 6"/>
          <p:cNvSpPr txBox="1"/>
          <p:nvPr/>
        </p:nvSpPr>
        <p:spPr>
          <a:xfrm>
            <a:off x="3491630" y="9696150"/>
            <a:ext cx="3429000" cy="246221"/>
          </a:xfrm>
          <a:prstGeom prst="rect">
            <a:avLst/>
          </a:prstGeom>
          <a:noFill/>
        </p:spPr>
        <p:txBody>
          <a:bodyPr wrap="square" rtlCol="0">
            <a:spAutoFit/>
          </a:bodyPr>
          <a:lstStyle/>
          <a:p>
            <a:pPr algn="r"/>
            <a:r>
              <a:rPr lang="fr-FR" sz="1000" dirty="0" smtClean="0">
                <a:solidFill>
                  <a:schemeClr val="bg1">
                    <a:lumMod val="50000"/>
                  </a:schemeClr>
                </a:solidFill>
              </a:rPr>
              <a:t>http://www.mysticlolly-leblog.fr</a:t>
            </a:r>
            <a:endParaRPr lang="fr-FR" sz="1000" dirty="0">
              <a:solidFill>
                <a:schemeClr val="bg1">
                  <a:lumMod val="50000"/>
                </a:schemeClr>
              </a:solidFill>
            </a:endParaRPr>
          </a:p>
        </p:txBody>
      </p:sp>
    </p:spTree>
    <p:extLst>
      <p:ext uri="{BB962C8B-B14F-4D97-AF65-F5344CB8AC3E}">
        <p14:creationId xmlns:p14="http://schemas.microsoft.com/office/powerpoint/2010/main" val="23237817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323</Words>
  <Application>Microsoft Office PowerPoint</Application>
  <PresentationFormat>Format A4 (210 x 297 mm)</PresentationFormat>
  <Paragraphs>51</Paragraphs>
  <Slides>10</Slides>
  <Notes>0</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dc:creator>
  <cp:lastModifiedBy>Gaelle</cp:lastModifiedBy>
  <cp:revision>9</cp:revision>
  <dcterms:created xsi:type="dcterms:W3CDTF">2016-05-25T11:33:21Z</dcterms:created>
  <dcterms:modified xsi:type="dcterms:W3CDTF">2016-05-25T12:57:27Z</dcterms:modified>
</cp:coreProperties>
</file>