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0" y="-3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57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81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10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16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42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88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75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3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494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55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41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148B3-8322-4204-A447-8287F191019D}" type="datetimeFigureOut">
              <a:rPr lang="fr-FR" smtClean="0"/>
              <a:t>04/02/2017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9547-40DB-48F6-A80A-D7C2DD9924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46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/>
        </p:nvSpPr>
        <p:spPr>
          <a:xfrm>
            <a:off x="0" y="0"/>
            <a:ext cx="9906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17084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17084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28464" y="9746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Gestion des espaces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031" y="57461"/>
            <a:ext cx="1408967" cy="95060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520" y="33863"/>
            <a:ext cx="882775" cy="803749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16" y="213650"/>
            <a:ext cx="936104" cy="77475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364" y="170783"/>
            <a:ext cx="904948" cy="723959"/>
          </a:xfrm>
          <a:prstGeom prst="rect">
            <a:avLst/>
          </a:prstGeom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298409"/>
              </p:ext>
            </p:extLst>
          </p:nvPr>
        </p:nvGraphicFramePr>
        <p:xfrm>
          <a:off x="56455" y="1052736"/>
          <a:ext cx="9793090" cy="56453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58618"/>
                <a:gridCol w="1958618"/>
                <a:gridCol w="1958618"/>
                <a:gridCol w="1958618"/>
                <a:gridCol w="1958618"/>
              </a:tblGrid>
              <a:tr h="422609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LUNDI </a:t>
                      </a:r>
                      <a:r>
                        <a:rPr lang="fr-FR" sz="1200" dirty="0" smtClean="0">
                          <a:latin typeface="Amandine" pitchFamily="2" charset="0"/>
                        </a:rPr>
                        <a:t>–</a:t>
                      </a:r>
                      <a:r>
                        <a:rPr lang="fr-FR" dirty="0" smtClean="0"/>
                        <a:t> </a:t>
                      </a:r>
                      <a:r>
                        <a:rPr lang="fr-FR" sz="1100" b="1" dirty="0" smtClean="0">
                          <a:latin typeface="Amandine" pitchFamily="2" charset="0"/>
                        </a:rPr>
                        <a:t>9h30 à 10h30</a:t>
                      </a:r>
                      <a:endParaRPr lang="fr-FR" sz="1100" b="1" dirty="0">
                        <a:latin typeface="Amandine" pitchFamily="2" charset="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MARDI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100" dirty="0" smtClean="0">
                          <a:latin typeface="Amandine" pitchFamily="2" charset="0"/>
                        </a:rPr>
                        <a:t>–</a:t>
                      </a:r>
                      <a:r>
                        <a:rPr lang="fr-FR" sz="1100" dirty="0" smtClean="0"/>
                        <a:t> </a:t>
                      </a:r>
                      <a:r>
                        <a:rPr lang="fr-FR" sz="1100" dirty="0" smtClean="0">
                          <a:latin typeface="Amandine" pitchFamily="2" charset="0"/>
                        </a:rPr>
                        <a:t>9h30 à 10h30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MERCREDI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100" dirty="0" smtClean="0">
                          <a:latin typeface="Amandine" pitchFamily="2" charset="0"/>
                        </a:rPr>
                        <a:t>–</a:t>
                      </a:r>
                      <a:r>
                        <a:rPr lang="fr-FR" sz="1100" dirty="0" smtClean="0"/>
                        <a:t> </a:t>
                      </a:r>
                      <a:r>
                        <a:rPr lang="fr-FR" sz="1100" dirty="0" smtClean="0">
                          <a:latin typeface="Amandine" pitchFamily="2" charset="0"/>
                        </a:rPr>
                        <a:t>9h30 à 10h30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JEUDI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100" dirty="0" smtClean="0">
                          <a:latin typeface="Amandine" pitchFamily="2" charset="0"/>
                        </a:rPr>
                        <a:t>–</a:t>
                      </a:r>
                      <a:r>
                        <a:rPr lang="fr-FR" sz="1100" dirty="0" smtClean="0"/>
                        <a:t> </a:t>
                      </a:r>
                      <a:r>
                        <a:rPr lang="fr-FR" sz="1100" dirty="0" smtClean="0">
                          <a:latin typeface="Amandine" pitchFamily="2" charset="0"/>
                        </a:rPr>
                        <a:t>10h45</a:t>
                      </a:r>
                      <a:r>
                        <a:rPr lang="fr-FR" sz="1100" baseline="0" dirty="0" smtClean="0">
                          <a:latin typeface="Amandine" pitchFamily="2" charset="0"/>
                        </a:rPr>
                        <a:t> à 11h45</a:t>
                      </a:r>
                      <a:endParaRPr lang="fr-FR" sz="1100" dirty="0" smtClean="0">
                        <a:latin typeface="Amandine" pitchFamily="2" charset="0"/>
                      </a:endParaRP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VENDREDI</a:t>
                      </a:r>
                      <a:r>
                        <a:rPr lang="fr-FR" sz="1200" dirty="0" smtClean="0"/>
                        <a:t> </a:t>
                      </a:r>
                      <a:r>
                        <a:rPr lang="fr-FR" sz="1100" dirty="0" smtClean="0">
                          <a:latin typeface="Amandine" pitchFamily="2" charset="0"/>
                        </a:rPr>
                        <a:t>–</a:t>
                      </a:r>
                      <a:r>
                        <a:rPr lang="fr-FR" sz="1100" dirty="0" smtClean="0"/>
                        <a:t> </a:t>
                      </a:r>
                      <a:r>
                        <a:rPr lang="fr-FR" sz="1100" dirty="0" smtClean="0">
                          <a:latin typeface="Amandine" pitchFamily="2" charset="0"/>
                        </a:rPr>
                        <a:t>9h30 à 10h30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1290775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 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Maths – Numération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(espace maths)</a:t>
                      </a:r>
                    </a:p>
                    <a:p>
                      <a:r>
                        <a:rPr lang="fr-FR" sz="1000" dirty="0" smtClean="0">
                          <a:latin typeface="+mj-lt"/>
                        </a:rPr>
                        <a:t>Dénombrement,</a:t>
                      </a:r>
                      <a:r>
                        <a:rPr lang="fr-FR" sz="1000" baseline="0" dirty="0" smtClean="0">
                          <a:latin typeface="+mj-lt"/>
                        </a:rPr>
                        <a:t> construction de collections, mémorisation des représentations des nombres.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Maths – Formes et grandeurs (espace maths)</a:t>
                      </a:r>
                    </a:p>
                    <a:p>
                      <a:r>
                        <a:rPr lang="fr-FR" sz="1000" dirty="0" smtClean="0">
                          <a:latin typeface="+mj-lt"/>
                        </a:rPr>
                        <a:t>Travail sur les formes, les grandeurs, les algorithmes, les pavages, les mosaïques, les puzzles.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L’écrit –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 Graphisme (espace culturel)</a:t>
                      </a:r>
                    </a:p>
                    <a:p>
                      <a:r>
                        <a:rPr lang="fr-FR" sz="1000" baseline="0" dirty="0" smtClean="0">
                          <a:latin typeface="+mj-lt"/>
                        </a:rPr>
                        <a:t>Travail du geste graphique, tenue du crayon à partir des Activités Graphiques de Retz, travail sur les lettres.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Explorer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 le monde (espace sciences)</a:t>
                      </a:r>
                    </a:p>
                    <a:p>
                      <a:r>
                        <a:rPr lang="fr-FR" sz="1000" b="0" baseline="0" dirty="0" smtClean="0">
                          <a:latin typeface="+mj-lt"/>
                        </a:rPr>
                        <a:t>Activités scientifiques : le vivant, la matière, le temps, l’espace.</a:t>
                      </a:r>
                      <a:endParaRPr lang="fr-FR" sz="10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L’écrit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 – Graphisme (espace culturel)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Travail du geste graphique, tenue du crayon à partir des Activités Graphiques de Retz, travail sur les lettres.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1290775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 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Fresque graphique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 (espace graphisme)</a:t>
                      </a:r>
                    </a:p>
                    <a:p>
                      <a:r>
                        <a:rPr lang="fr-FR" sz="1000" baseline="0" dirty="0" smtClean="0">
                          <a:latin typeface="+mj-lt"/>
                        </a:rPr>
                        <a:t>Travail sur la fresque de la semaine avec peinture, feutres, craies grasses.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Activités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 artistiques (espace culturel)</a:t>
                      </a:r>
                    </a:p>
                    <a:p>
                      <a:r>
                        <a:rPr lang="fr-FR" sz="1000" baseline="0" dirty="0" smtClean="0">
                          <a:latin typeface="+mj-lt"/>
                        </a:rPr>
                        <a:t>Activités artistiques à partir d’artistes découverts en groupe classe.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Littérature – Lectures (espace BCD)</a:t>
                      </a:r>
                    </a:p>
                    <a:p>
                      <a:r>
                        <a:rPr lang="fr-FR" sz="1000" dirty="0" smtClean="0">
                          <a:latin typeface="+mj-lt"/>
                        </a:rPr>
                        <a:t>Lectures offertes d’albums choisis</a:t>
                      </a:r>
                      <a:r>
                        <a:rPr lang="fr-FR" sz="1000" baseline="0" dirty="0" smtClean="0">
                          <a:latin typeface="+mj-lt"/>
                        </a:rPr>
                        <a:t> par les enfants sur le thème travaillé.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Activités artistiques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 (espace culturel)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Activités artistiques à partir d’artistes découverts en groupe classe.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Fresque graphique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 – Découper et coller (espace graphique)</a:t>
                      </a:r>
                    </a:p>
                    <a:p>
                      <a:r>
                        <a:rPr lang="fr-FR" sz="1000" baseline="0" dirty="0" smtClean="0">
                          <a:latin typeface="+mj-lt"/>
                        </a:rPr>
                        <a:t>Suite du travail sur la fresque de la semaine avec découpage et collage de différents matériaux.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</a:tr>
              <a:tr h="1290775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Littérature – Histoires (espace BCD)</a:t>
                      </a:r>
                    </a:p>
                    <a:p>
                      <a:r>
                        <a:rPr lang="fr-FR" sz="1000" baseline="0" dirty="0" smtClean="0">
                          <a:latin typeface="+mj-lt"/>
                        </a:rPr>
                        <a:t>Travail sur l’album du moment : faire parler les marottes, remettre dans l’ordre les images de l’histoire, retrouver les personnages…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Langage oral (espace imitation)</a:t>
                      </a:r>
                    </a:p>
                    <a:p>
                      <a:r>
                        <a:rPr lang="fr-FR" sz="1000" baseline="0" dirty="0" smtClean="0">
                          <a:latin typeface="+mj-lt"/>
                        </a:rPr>
                        <a:t>Travailler le vocabulaire et la syntaxe à partir du support de l’espace maison/bébés.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dirty="0" smtClean="0">
                          <a:latin typeface="Arial Rounded MT Bold" pitchFamily="34" charset="0"/>
                        </a:rPr>
                        <a:t>Maths – Numération (espace maths)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Dénombrement,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construction de collections, mémorisation des représentations des nombres.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000" dirty="0" smtClean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Fresque graphique (espace graphique)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Travail sur la fresque de la semaine avec peinture, feutres, craies grasses / Découpage et collage de différents matériaux.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Enseignante</a:t>
                      </a:r>
                      <a:r>
                        <a:rPr lang="fr-FR" sz="1000" baseline="0" dirty="0" smtClean="0">
                          <a:solidFill>
                            <a:srgbClr val="FF000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Activités artistiques  – Apprendre à dessiner (espace culturel)</a:t>
                      </a:r>
                    </a:p>
                    <a:p>
                      <a:r>
                        <a:rPr lang="fr-FR" sz="1000" baseline="0" dirty="0" smtClean="0">
                          <a:latin typeface="+mj-lt"/>
                        </a:rPr>
                        <a:t>Travail sur le dessin, reproduire un modèle, parler de ce qu’on dessine.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</a:tr>
              <a:tr h="1290775"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</a:t>
                      </a:r>
                      <a:r>
                        <a:rPr lang="fr-FR" sz="10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 </a:t>
                      </a:r>
                    </a:p>
                    <a:p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L’écrit – Découvrir l’écrit (espace culturel)</a:t>
                      </a:r>
                    </a:p>
                    <a:p>
                      <a:r>
                        <a:rPr lang="fr-FR" sz="1000" baseline="0" dirty="0" smtClean="0">
                          <a:latin typeface="+mj-lt"/>
                        </a:rPr>
                        <a:t>Travail autour des lettres (loto, Memory), écriture de mots référents à partir de modèles et lettres mobiles.</a:t>
                      </a:r>
                      <a:endParaRPr lang="fr-FR" sz="1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</a:t>
                      </a:r>
                      <a:r>
                        <a:rPr lang="fr-FR" sz="10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 </a:t>
                      </a:r>
                      <a:endParaRPr lang="fr-FR" sz="1000" baseline="0" dirty="0" smtClean="0">
                        <a:latin typeface="Arial Rounded MT Bold" pitchFamily="34" charset="0"/>
                      </a:endParaRPr>
                    </a:p>
                    <a:p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Activités de construction</a:t>
                      </a:r>
                      <a:r>
                        <a:rPr lang="fr-FR" sz="1000" baseline="0" dirty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(espace construction)</a:t>
                      </a:r>
                    </a:p>
                    <a:p>
                      <a:r>
                        <a:rPr lang="fr-FR" sz="1000" baseline="0" dirty="0" smtClean="0">
                          <a:latin typeface="+mj-lt"/>
                        </a:rPr>
                        <a:t>Reproduire des modèles de construction avec différents supports (</a:t>
                      </a:r>
                      <a:r>
                        <a:rPr lang="fr-FR" sz="1000" baseline="0" dirty="0" err="1" smtClean="0">
                          <a:latin typeface="+mj-lt"/>
                        </a:rPr>
                        <a:t>Kaplas</a:t>
                      </a:r>
                      <a:r>
                        <a:rPr lang="fr-FR" sz="1000" baseline="0" dirty="0" smtClean="0">
                          <a:latin typeface="+mj-lt"/>
                        </a:rPr>
                        <a:t>, Légos…) à partir de modèle. Verbaliser les stratégies.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</a:t>
                      </a:r>
                      <a:r>
                        <a:rPr lang="fr-FR" sz="10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 </a:t>
                      </a:r>
                      <a:endParaRPr lang="fr-FR" sz="1000" baseline="0" dirty="0" smtClean="0">
                        <a:latin typeface="Arial Rounded MT Bold" pitchFamily="34" charset="0"/>
                      </a:endParaRPr>
                    </a:p>
                    <a:p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Langage oral (espace imitation)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Travailler le vocabulaire et la syntaxe à partir du support de l’espace maison/bébés.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</a:t>
                      </a:r>
                      <a:r>
                        <a:rPr lang="fr-FR" sz="10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 </a:t>
                      </a:r>
                      <a:endParaRPr lang="fr-FR" sz="1000" baseline="0" dirty="0" smtClean="0">
                        <a:latin typeface="Arial Rounded MT Bold" pitchFamily="34" charset="0"/>
                      </a:endParaRPr>
                    </a:p>
                    <a:p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Maths – Formes et grandeurs (espace maths)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Travail sur les formes, les grandeurs, les algorithmes, les pavages, les mosaïques, les puzzles.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ATSEM</a:t>
                      </a:r>
                      <a:r>
                        <a:rPr lang="fr-FR" sz="1000" baseline="0" dirty="0" smtClean="0">
                          <a:solidFill>
                            <a:srgbClr val="00B050"/>
                          </a:solidFill>
                          <a:latin typeface="Arial Rounded MT Bold" pitchFamily="34" charset="0"/>
                        </a:rPr>
                        <a:t> </a:t>
                      </a:r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: </a:t>
                      </a:r>
                      <a:endParaRPr lang="fr-FR" sz="1000" baseline="0" dirty="0" smtClean="0">
                        <a:latin typeface="Arial Rounded MT Bold" pitchFamily="34" charset="0"/>
                      </a:endParaRPr>
                    </a:p>
                    <a:p>
                      <a:r>
                        <a:rPr lang="fr-FR" sz="1000" baseline="0" dirty="0" smtClean="0">
                          <a:latin typeface="Arial Rounded MT Bold" pitchFamily="34" charset="0"/>
                        </a:rPr>
                        <a:t>Maths – Numération (espace maths)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Dénombrement,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construction de collections, mémorisation des représentations des nombres.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504" y="2469060"/>
            <a:ext cx="330095" cy="30054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9064" y="2469060"/>
            <a:ext cx="330095" cy="3005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504" y="5056609"/>
            <a:ext cx="330095" cy="30054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993" y="5064599"/>
            <a:ext cx="392787" cy="314230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054" y="3520058"/>
            <a:ext cx="548680" cy="548680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018" y="3671685"/>
            <a:ext cx="747223" cy="422181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293" y="5206881"/>
            <a:ext cx="747223" cy="422181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376" y="3917450"/>
            <a:ext cx="747223" cy="422181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808" y="6446585"/>
            <a:ext cx="652291" cy="411415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594" y="2325721"/>
            <a:ext cx="355107" cy="443884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997" y="6212896"/>
            <a:ext cx="355107" cy="443884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845" y="4879658"/>
            <a:ext cx="355107" cy="443884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817" y="2368422"/>
            <a:ext cx="448102" cy="358482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352" y="6280094"/>
            <a:ext cx="398444" cy="365424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819" y="4947463"/>
            <a:ext cx="398444" cy="365424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234" y="6236485"/>
            <a:ext cx="595467" cy="595467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613" y="3605075"/>
            <a:ext cx="488175" cy="488175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787" y="3550310"/>
            <a:ext cx="488175" cy="488175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599" y="2325721"/>
            <a:ext cx="297500" cy="371875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936" y="6260647"/>
            <a:ext cx="297500" cy="3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711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540</Words>
  <Application>Microsoft Office PowerPoint</Application>
  <PresentationFormat>Format A4 (210 x 297 mm)</PresentationFormat>
  <Paragraphs>67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Gaelle48</dc:creator>
  <cp:lastModifiedBy>Gaelle48</cp:lastModifiedBy>
  <cp:revision>4</cp:revision>
  <dcterms:created xsi:type="dcterms:W3CDTF">2017-02-04T12:27:31Z</dcterms:created>
  <dcterms:modified xsi:type="dcterms:W3CDTF">2017-02-04T13:05:47Z</dcterms:modified>
</cp:coreProperties>
</file>