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1" autoAdjust="0"/>
  </p:normalViewPr>
  <p:slideViewPr>
    <p:cSldViewPr>
      <p:cViewPr>
        <p:scale>
          <a:sx n="68" d="100"/>
          <a:sy n="68" d="100"/>
        </p:scale>
        <p:origin x="-1062" y="-25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B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726159" y="44624"/>
            <a:ext cx="6158536" cy="22322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>
            <a:off x="1726159" y="2177308"/>
            <a:ext cx="6156773" cy="24554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 userDrawn="1"/>
        </p:nvSpPr>
        <p:spPr>
          <a:xfrm>
            <a:off x="1726159" y="4539100"/>
            <a:ext cx="6156773" cy="22322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space réservé pour une image  10"/>
          <p:cNvSpPr>
            <a:spLocks noGrp="1"/>
          </p:cNvSpPr>
          <p:nvPr>
            <p:ph type="pic" sz="quarter" idx="10"/>
          </p:nvPr>
        </p:nvSpPr>
        <p:spPr>
          <a:xfrm>
            <a:off x="1784648" y="81695"/>
            <a:ext cx="2304752" cy="20614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10"/>
          <p:cNvSpPr>
            <a:spLocks noGrp="1"/>
          </p:cNvSpPr>
          <p:nvPr>
            <p:ph type="pic" sz="quarter" idx="11"/>
          </p:nvPr>
        </p:nvSpPr>
        <p:spPr>
          <a:xfrm>
            <a:off x="5516211" y="2276873"/>
            <a:ext cx="2304752" cy="217243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 dirty="0"/>
          </a:p>
        </p:txBody>
      </p:sp>
      <p:sp>
        <p:nvSpPr>
          <p:cNvPr id="13" name="Espace réservé pour une image  10"/>
          <p:cNvSpPr>
            <a:spLocks noGrp="1"/>
          </p:cNvSpPr>
          <p:nvPr>
            <p:ph type="pic" sz="quarter" idx="12"/>
          </p:nvPr>
        </p:nvSpPr>
        <p:spPr>
          <a:xfrm>
            <a:off x="1784648" y="4624515"/>
            <a:ext cx="2304752" cy="20614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13" hasCustomPrompt="1"/>
          </p:nvPr>
        </p:nvSpPr>
        <p:spPr>
          <a:xfrm>
            <a:off x="4160838" y="116433"/>
            <a:ext cx="3722687" cy="5762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defRPr>
            </a:lvl1pPr>
          </a:lstStyle>
          <a:p>
            <a:pPr lvl="0"/>
            <a:r>
              <a:rPr lang="fr-FR" dirty="0" smtClean="0"/>
              <a:t>Nom du métier</a:t>
            </a:r>
            <a:endParaRPr lang="fr-FR" dirty="0"/>
          </a:p>
        </p:txBody>
      </p:sp>
      <p:sp>
        <p:nvSpPr>
          <p:cNvPr id="29" name="Espace réservé du contenu 27"/>
          <p:cNvSpPr>
            <a:spLocks noGrp="1"/>
          </p:cNvSpPr>
          <p:nvPr>
            <p:ph sz="quarter" idx="14" hasCustomPrompt="1"/>
          </p:nvPr>
        </p:nvSpPr>
        <p:spPr>
          <a:xfrm>
            <a:off x="1738090" y="2276673"/>
            <a:ext cx="3722687" cy="5762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defRPr>
            </a:lvl1pPr>
          </a:lstStyle>
          <a:p>
            <a:pPr lvl="0"/>
            <a:r>
              <a:rPr lang="fr-FR" dirty="0" smtClean="0"/>
              <a:t>Nom du métier</a:t>
            </a:r>
            <a:endParaRPr lang="fr-FR" dirty="0"/>
          </a:p>
        </p:txBody>
      </p:sp>
      <p:sp>
        <p:nvSpPr>
          <p:cNvPr id="30" name="Espace réservé du contenu 27"/>
          <p:cNvSpPr>
            <a:spLocks noGrp="1"/>
          </p:cNvSpPr>
          <p:nvPr>
            <p:ph sz="quarter" idx="15" hasCustomPrompt="1"/>
          </p:nvPr>
        </p:nvSpPr>
        <p:spPr>
          <a:xfrm>
            <a:off x="4115530" y="4652937"/>
            <a:ext cx="3722687" cy="5762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defRPr>
            </a:lvl1pPr>
          </a:lstStyle>
          <a:p>
            <a:pPr lvl="0"/>
            <a:r>
              <a:rPr lang="fr-FR" dirty="0" smtClean="0"/>
              <a:t>Nom du métier</a:t>
            </a:r>
            <a:endParaRPr lang="fr-FR" dirty="0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16" hasCustomPrompt="1"/>
          </p:nvPr>
        </p:nvSpPr>
        <p:spPr>
          <a:xfrm>
            <a:off x="4160838" y="620713"/>
            <a:ext cx="3722687" cy="15573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here stars shine the brightest" pitchFamily="2" charset="0"/>
              </a:defRPr>
            </a:lvl1pPr>
          </a:lstStyle>
          <a:p>
            <a:pPr lvl="0"/>
            <a:r>
              <a:rPr lang="fr-FR" dirty="0" smtClean="0"/>
              <a:t>Descriptif du métier</a:t>
            </a:r>
            <a:endParaRPr lang="fr-FR" dirty="0"/>
          </a:p>
        </p:txBody>
      </p:sp>
      <p:sp>
        <p:nvSpPr>
          <p:cNvPr id="35" name="Espace réservé du contenu 33"/>
          <p:cNvSpPr>
            <a:spLocks noGrp="1"/>
          </p:cNvSpPr>
          <p:nvPr>
            <p:ph sz="quarter" idx="17" hasCustomPrompt="1"/>
          </p:nvPr>
        </p:nvSpPr>
        <p:spPr>
          <a:xfrm>
            <a:off x="1755390" y="2849048"/>
            <a:ext cx="3722687" cy="15573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8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here stars shine the brightest" pitchFamily="2" charset="0"/>
              </a:defRPr>
            </a:lvl1pPr>
          </a:lstStyle>
          <a:p>
            <a:pPr lvl="0"/>
            <a:r>
              <a:rPr lang="fr-FR" dirty="0" smtClean="0"/>
              <a:t>Descriptif du métier</a:t>
            </a:r>
            <a:endParaRPr lang="fr-FR" dirty="0"/>
          </a:p>
        </p:txBody>
      </p:sp>
      <p:sp>
        <p:nvSpPr>
          <p:cNvPr id="36" name="Espace réservé du contenu 33"/>
          <p:cNvSpPr>
            <a:spLocks noGrp="1"/>
          </p:cNvSpPr>
          <p:nvPr>
            <p:ph sz="quarter" idx="18" hasCustomPrompt="1"/>
          </p:nvPr>
        </p:nvSpPr>
        <p:spPr>
          <a:xfrm>
            <a:off x="4115530" y="5147405"/>
            <a:ext cx="3722687" cy="15573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4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here stars shine the brightest" pitchFamily="2" charset="0"/>
              </a:defRPr>
            </a:lvl1pPr>
          </a:lstStyle>
          <a:p>
            <a:pPr lvl="0"/>
            <a:r>
              <a:rPr lang="fr-FR" dirty="0" smtClean="0"/>
              <a:t>Descriptif du métier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0004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52DD142-6DCF-4FE6-899F-270D6EFD32CD}" type="datetimeFigureOut">
              <a:rPr lang="fr-FR" smtClean="0"/>
              <a:t>05/08/2012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C16BC81-6107-4A75-92FE-608BC02C96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943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52DD142-6DCF-4FE6-899F-270D6EFD32CD}" type="datetimeFigureOut">
              <a:rPr lang="fr-FR" smtClean="0"/>
              <a:t>05/08/2012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C16BC81-6107-4A75-92FE-608BC02C96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371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726159" y="44624"/>
            <a:ext cx="6158536" cy="22322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>
            <a:off x="1726159" y="2276563"/>
            <a:ext cx="6156773" cy="22322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 userDrawn="1"/>
        </p:nvSpPr>
        <p:spPr>
          <a:xfrm>
            <a:off x="1726159" y="4514386"/>
            <a:ext cx="6156773" cy="22322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pour une image  10"/>
          <p:cNvSpPr>
            <a:spLocks noGrp="1"/>
          </p:cNvSpPr>
          <p:nvPr>
            <p:ph type="pic" sz="quarter" idx="10"/>
          </p:nvPr>
        </p:nvSpPr>
        <p:spPr>
          <a:xfrm>
            <a:off x="1784648" y="109831"/>
            <a:ext cx="2304752" cy="20614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10"/>
          <p:cNvSpPr>
            <a:spLocks noGrp="1"/>
          </p:cNvSpPr>
          <p:nvPr>
            <p:ph type="pic" sz="quarter" idx="11"/>
          </p:nvPr>
        </p:nvSpPr>
        <p:spPr>
          <a:xfrm>
            <a:off x="5544347" y="2348879"/>
            <a:ext cx="2245101" cy="210042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 dirty="0"/>
          </a:p>
        </p:txBody>
      </p:sp>
      <p:sp>
        <p:nvSpPr>
          <p:cNvPr id="12" name="Espace réservé pour une image  10"/>
          <p:cNvSpPr>
            <a:spLocks noGrp="1"/>
          </p:cNvSpPr>
          <p:nvPr>
            <p:ph type="pic" sz="quarter" idx="12"/>
          </p:nvPr>
        </p:nvSpPr>
        <p:spPr>
          <a:xfrm>
            <a:off x="1784648" y="4624515"/>
            <a:ext cx="2304752" cy="20614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13" name="Espace réservé du contenu 27"/>
          <p:cNvSpPr>
            <a:spLocks noGrp="1"/>
          </p:cNvSpPr>
          <p:nvPr>
            <p:ph sz="quarter" idx="13" hasCustomPrompt="1"/>
          </p:nvPr>
        </p:nvSpPr>
        <p:spPr>
          <a:xfrm>
            <a:off x="4160838" y="116433"/>
            <a:ext cx="3722687" cy="5762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defRPr>
            </a:lvl1pPr>
          </a:lstStyle>
          <a:p>
            <a:pPr lvl="0"/>
            <a:r>
              <a:rPr lang="fr-FR" dirty="0" smtClean="0"/>
              <a:t>Nom du métier</a:t>
            </a:r>
            <a:endParaRPr lang="fr-FR" dirty="0"/>
          </a:p>
        </p:txBody>
      </p:sp>
      <p:sp>
        <p:nvSpPr>
          <p:cNvPr id="14" name="Espace réservé du contenu 27"/>
          <p:cNvSpPr>
            <a:spLocks noGrp="1"/>
          </p:cNvSpPr>
          <p:nvPr>
            <p:ph sz="quarter" idx="14" hasCustomPrompt="1"/>
          </p:nvPr>
        </p:nvSpPr>
        <p:spPr>
          <a:xfrm>
            <a:off x="1738090" y="2348681"/>
            <a:ext cx="3722687" cy="5762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defRPr>
            </a:lvl1pPr>
          </a:lstStyle>
          <a:p>
            <a:pPr lvl="0"/>
            <a:r>
              <a:rPr lang="fr-FR" dirty="0" smtClean="0"/>
              <a:t>Nom du métier</a:t>
            </a:r>
            <a:endParaRPr lang="fr-FR" dirty="0"/>
          </a:p>
        </p:txBody>
      </p:sp>
      <p:sp>
        <p:nvSpPr>
          <p:cNvPr id="15" name="Espace réservé du contenu 27"/>
          <p:cNvSpPr>
            <a:spLocks noGrp="1"/>
          </p:cNvSpPr>
          <p:nvPr>
            <p:ph sz="quarter" idx="15" hasCustomPrompt="1"/>
          </p:nvPr>
        </p:nvSpPr>
        <p:spPr>
          <a:xfrm>
            <a:off x="4115530" y="4652937"/>
            <a:ext cx="3722687" cy="5762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a's Scribblings ~" pitchFamily="2" charset="0"/>
              </a:defRPr>
            </a:lvl1pPr>
          </a:lstStyle>
          <a:p>
            <a:pPr lvl="0"/>
            <a:r>
              <a:rPr lang="fr-FR" dirty="0" smtClean="0"/>
              <a:t>Nom du métier</a:t>
            </a:r>
            <a:endParaRPr lang="fr-FR" dirty="0"/>
          </a:p>
        </p:txBody>
      </p:sp>
      <p:sp>
        <p:nvSpPr>
          <p:cNvPr id="16" name="Espace réservé du contenu 33"/>
          <p:cNvSpPr>
            <a:spLocks noGrp="1"/>
          </p:cNvSpPr>
          <p:nvPr>
            <p:ph sz="quarter" idx="16" hasCustomPrompt="1"/>
          </p:nvPr>
        </p:nvSpPr>
        <p:spPr>
          <a:xfrm>
            <a:off x="4160838" y="620713"/>
            <a:ext cx="3722687" cy="15573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8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here stars shine the brightest" pitchFamily="2" charset="0"/>
              </a:defRPr>
            </a:lvl1pPr>
          </a:lstStyle>
          <a:p>
            <a:pPr lvl="0"/>
            <a:r>
              <a:rPr lang="fr-FR" dirty="0" smtClean="0"/>
              <a:t>Descriptif du métier</a:t>
            </a:r>
            <a:endParaRPr lang="fr-FR" dirty="0"/>
          </a:p>
        </p:txBody>
      </p:sp>
      <p:sp>
        <p:nvSpPr>
          <p:cNvPr id="17" name="Espace réservé du contenu 33"/>
          <p:cNvSpPr>
            <a:spLocks noGrp="1"/>
          </p:cNvSpPr>
          <p:nvPr>
            <p:ph sz="quarter" idx="17" hasCustomPrompt="1"/>
          </p:nvPr>
        </p:nvSpPr>
        <p:spPr>
          <a:xfrm>
            <a:off x="1755390" y="2849048"/>
            <a:ext cx="3722687" cy="16597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here stars shine the brightest" pitchFamily="2" charset="0"/>
              </a:defRPr>
            </a:lvl1pPr>
          </a:lstStyle>
          <a:p>
            <a:pPr lvl="0"/>
            <a:r>
              <a:rPr lang="fr-FR" dirty="0" smtClean="0"/>
              <a:t>Descriptif du métier</a:t>
            </a:r>
            <a:endParaRPr lang="fr-FR" dirty="0"/>
          </a:p>
        </p:txBody>
      </p:sp>
      <p:sp>
        <p:nvSpPr>
          <p:cNvPr id="18" name="Espace réservé du contenu 33"/>
          <p:cNvSpPr>
            <a:spLocks noGrp="1"/>
          </p:cNvSpPr>
          <p:nvPr>
            <p:ph sz="quarter" idx="18" hasCustomPrompt="1"/>
          </p:nvPr>
        </p:nvSpPr>
        <p:spPr>
          <a:xfrm>
            <a:off x="4115530" y="5147405"/>
            <a:ext cx="3722687" cy="15573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48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here stars shine the brightest" pitchFamily="2" charset="0"/>
              </a:defRPr>
            </a:lvl1pPr>
          </a:lstStyle>
          <a:p>
            <a:pPr lvl="0"/>
            <a:r>
              <a:rPr lang="fr-FR" dirty="0" smtClean="0"/>
              <a:t>Descriptif du métier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7299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52DD142-6DCF-4FE6-899F-270D6EFD32CD}" type="datetimeFigureOut">
              <a:rPr lang="fr-FR" smtClean="0"/>
              <a:t>05/08/2012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C16BC81-6107-4A75-92FE-608BC02C96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6864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52DD142-6DCF-4FE6-899F-270D6EFD32CD}" type="datetimeFigureOut">
              <a:rPr lang="fr-FR" smtClean="0"/>
              <a:t>05/08/2012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C16BC81-6107-4A75-92FE-608BC02C96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2157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52DD142-6DCF-4FE6-899F-270D6EFD32CD}" type="datetimeFigureOut">
              <a:rPr lang="fr-FR" smtClean="0"/>
              <a:t>05/08/2012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C16BC81-6107-4A75-92FE-608BC02C96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3163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52DD142-6DCF-4FE6-899F-270D6EFD32CD}" type="datetimeFigureOut">
              <a:rPr lang="fr-FR" smtClean="0"/>
              <a:t>05/08/2012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C16BC81-6107-4A75-92FE-608BC02C96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96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52DD142-6DCF-4FE6-899F-270D6EFD32CD}" type="datetimeFigureOut">
              <a:rPr lang="fr-FR" smtClean="0"/>
              <a:t>05/08/2012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C16BC81-6107-4A75-92FE-608BC02C96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0045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52DD142-6DCF-4FE6-899F-270D6EFD32CD}" type="datetimeFigureOut">
              <a:rPr lang="fr-FR" smtClean="0"/>
              <a:t>05/08/2012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C16BC81-6107-4A75-92FE-608BC02C96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6111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52DD142-6DCF-4FE6-899F-270D6EFD32CD}" type="datetimeFigureOut">
              <a:rPr lang="fr-FR" smtClean="0"/>
              <a:t>05/08/2012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C16BC81-6107-4A75-92FE-608BC02C96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12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 rot="16200000">
            <a:off x="-1137444" y="5571331"/>
            <a:ext cx="2427288" cy="2762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http://www.mysticlolly-leblog.fr</a:t>
            </a:r>
          </a:p>
        </p:txBody>
      </p:sp>
    </p:spTree>
    <p:extLst>
      <p:ext uri="{BB962C8B-B14F-4D97-AF65-F5344CB8AC3E}">
        <p14:creationId xmlns:p14="http://schemas.microsoft.com/office/powerpoint/2010/main" val="2516000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Gaëlle\Desktop\Blog\Dessins métiers\Métiers\fusee hau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236" y="736503"/>
            <a:ext cx="7995530" cy="6369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-4737"/>
            <a:ext cx="9906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L</a:t>
            </a:r>
            <a:r>
              <a:rPr lang="fr-FR" sz="4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a</a:t>
            </a:r>
            <a:r>
              <a:rPr lang="fr-FR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 </a:t>
            </a:r>
            <a:r>
              <a:rPr lang="fr-FR" sz="4400" b="1" cap="none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f</a:t>
            </a:r>
            <a:r>
              <a:rPr lang="fr-FR" sz="4400" b="1" cap="none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u</a:t>
            </a:r>
            <a:r>
              <a:rPr lang="fr-FR" sz="4400" b="1" cap="none" spc="50" dirty="0" smtClean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s</a:t>
            </a:r>
            <a:r>
              <a:rPr lang="fr-FR" sz="4400" b="1" cap="none" spc="50" dirty="0" smtClean="0">
                <a:ln w="11430"/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é</a:t>
            </a:r>
            <a:r>
              <a:rPr lang="fr-FR" sz="44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e</a:t>
            </a:r>
            <a:r>
              <a:rPr lang="fr-FR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 </a:t>
            </a:r>
            <a:r>
              <a:rPr lang="fr-FR" sz="4400" b="1" cap="none" spc="50" dirty="0" smtClean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d</a:t>
            </a:r>
            <a:r>
              <a:rPr lang="fr-FR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e</a:t>
            </a:r>
            <a:r>
              <a:rPr lang="fr-FR" sz="4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s</a:t>
            </a:r>
            <a:r>
              <a:rPr lang="fr-FR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 </a:t>
            </a:r>
            <a:r>
              <a:rPr lang="fr-FR" sz="4400" b="1" cap="none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r</a:t>
            </a:r>
            <a:r>
              <a:rPr lang="fr-FR" sz="4400" b="1" cap="none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e</a:t>
            </a:r>
            <a:r>
              <a:rPr lang="fr-FR" sz="4400" b="1" cap="none" spc="50" dirty="0" smtClean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s</a:t>
            </a:r>
            <a:r>
              <a:rPr lang="fr-FR" sz="4400" b="1" cap="none" spc="50" dirty="0" smtClean="0">
                <a:ln w="11430"/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p</a:t>
            </a:r>
            <a:r>
              <a:rPr lang="fr-FR" sz="4400" b="1" cap="none" spc="50" dirty="0" smtClean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o</a:t>
            </a:r>
            <a:r>
              <a:rPr lang="fr-FR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n</a:t>
            </a:r>
            <a:r>
              <a:rPr lang="fr-FR" sz="4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s</a:t>
            </a:r>
            <a:r>
              <a:rPr lang="fr-FR" sz="4400" b="1" cap="none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a</a:t>
            </a:r>
            <a:r>
              <a:rPr lang="fr-FR" sz="4400" b="1" cap="none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b</a:t>
            </a:r>
            <a:r>
              <a:rPr lang="fr-FR" sz="4400" b="1" cap="none" spc="50" dirty="0" smtClean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i</a:t>
            </a:r>
            <a:r>
              <a:rPr lang="fr-FR" sz="4400" b="1" cap="none" spc="50" dirty="0" smtClean="0">
                <a:ln w="11430"/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l</a:t>
            </a:r>
            <a:r>
              <a:rPr lang="fr-FR" sz="44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i</a:t>
            </a:r>
            <a:r>
              <a:rPr lang="fr-FR" sz="4400" b="1" cap="none" spc="50" dirty="0" smtClean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t</a:t>
            </a:r>
            <a:r>
              <a:rPr lang="fr-FR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é</a:t>
            </a:r>
            <a:r>
              <a:rPr lang="fr-FR" sz="4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a's Scribblings ~" pitchFamily="2" charset="0"/>
              </a:rPr>
              <a:t>s</a:t>
            </a:r>
            <a:endParaRPr lang="fr-FR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ia's Scribblings ~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845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Gaëlle\Desktop\Blog\Dessins métiers\Métiers\fusee ba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0" y="-531440"/>
            <a:ext cx="9383700" cy="723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06012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</Words>
  <Application>Microsoft Office PowerPoint</Application>
  <PresentationFormat>Format A4 (210 x 297 mm)</PresentationFormat>
  <Paragraphs>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Mysticlolly</cp:lastModifiedBy>
  <cp:revision>6</cp:revision>
  <dcterms:created xsi:type="dcterms:W3CDTF">2012-08-05T12:25:50Z</dcterms:created>
  <dcterms:modified xsi:type="dcterms:W3CDTF">2012-08-05T13:41:58Z</dcterms:modified>
</cp:coreProperties>
</file>