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706" autoAdjust="0"/>
  </p:normalViewPr>
  <p:slideViewPr>
    <p:cSldViewPr>
      <p:cViewPr>
        <p:scale>
          <a:sx n="100" d="100"/>
          <a:sy n="100" d="100"/>
        </p:scale>
        <p:origin x="-2892" y="31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1"/>
            <a:ext cx="6858000" cy="61170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4869160" y="97742"/>
            <a:ext cx="1768330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4869160" y="56456"/>
            <a:ext cx="17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Prénom</a:t>
            </a: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____________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9" y="87853"/>
            <a:ext cx="763929" cy="626814"/>
          </a:xfrm>
          <a:prstGeom prst="rect">
            <a:avLst/>
          </a:prstGeom>
        </p:spPr>
      </p:pic>
      <p:sp>
        <p:nvSpPr>
          <p:cNvPr id="17" name="Espace réservé du texte 13"/>
          <p:cNvSpPr txBox="1">
            <a:spLocks/>
          </p:cNvSpPr>
          <p:nvPr userDrawn="1"/>
        </p:nvSpPr>
        <p:spPr>
          <a:xfrm>
            <a:off x="1038225" y="-15552"/>
            <a:ext cx="3830935" cy="61081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 smtClean="0"/>
              <a:t>Ma feuille de route</a:t>
            </a:r>
          </a:p>
          <a:p>
            <a:pPr algn="ctr"/>
            <a:endParaRPr lang="fr-FR" sz="2800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5710463" y="881863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>
                <a:solidFill>
                  <a:schemeClr val="bg1">
                    <a:lumMod val="65000"/>
                  </a:schemeClr>
                </a:solidFill>
              </a:rPr>
              <a:t>http://www.mysticlolly.fr	</a:t>
            </a:r>
            <a:endParaRPr lang="fr-FR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67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44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742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76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4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7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2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23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30CE-9F8F-49CE-931E-D085F48DDB96}" type="datetimeFigureOut">
              <a:rPr lang="fr-FR" smtClean="0"/>
              <a:pPr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A09BF-464F-4A36-9F04-FCF175E0382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reproduire un assemblage de formes.</a:t>
            </a:r>
            <a:endParaRPr lang="fr-FR" sz="2000" dirty="0">
              <a:latin typeface="Amandine" pitchFamily="2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0466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80928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40466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5085184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01317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Reproduire un assemblage à partir d’un modèle (puzzle, pavage, assemblage de solides)</a:t>
            </a:r>
            <a:endParaRPr lang="fr-FR" sz="10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508518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780928" y="54570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404664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2852936" y="73292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à coins arrondis 55"/>
          <p:cNvSpPr/>
          <p:nvPr/>
        </p:nvSpPr>
        <p:spPr>
          <a:xfrm>
            <a:off x="501317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à coins arrondis 56"/>
          <p:cNvSpPr/>
          <p:nvPr/>
        </p:nvSpPr>
        <p:spPr>
          <a:xfrm>
            <a:off x="476672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à coins arrondis 57"/>
          <p:cNvSpPr/>
          <p:nvPr/>
        </p:nvSpPr>
        <p:spPr>
          <a:xfrm>
            <a:off x="2852936" y="905745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" cstate="print"/>
          <a:srcRect l="22502" t="22002" r="52495" b="17991"/>
          <a:stretch>
            <a:fillRect/>
          </a:stretch>
        </p:blipFill>
        <p:spPr bwMode="auto">
          <a:xfrm>
            <a:off x="620688" y="1928664"/>
            <a:ext cx="8640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3"/>
          <p:cNvPicPr>
            <a:picLocks noChangeAspect="1" noChangeArrowheads="1"/>
          </p:cNvPicPr>
          <p:nvPr/>
        </p:nvPicPr>
        <p:blipFill>
          <a:blip r:embed="rId3" cstate="print"/>
          <a:srcRect l="53756" t="24003" r="21241" b="17991"/>
          <a:stretch>
            <a:fillRect/>
          </a:stretch>
        </p:blipFill>
        <p:spPr bwMode="auto">
          <a:xfrm>
            <a:off x="3068960" y="1928664"/>
            <a:ext cx="844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 cstate="print"/>
          <a:srcRect l="50005" t="54006" r="35743" b="15991"/>
          <a:stretch>
            <a:fillRect/>
          </a:stretch>
        </p:blipFill>
        <p:spPr bwMode="auto">
          <a:xfrm>
            <a:off x="548680" y="4088903"/>
            <a:ext cx="947625" cy="12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4"/>
          <p:cNvPicPr>
            <a:picLocks noChangeAspect="1" noChangeArrowheads="1"/>
          </p:cNvPicPr>
          <p:nvPr/>
        </p:nvPicPr>
        <p:blipFill>
          <a:blip r:embed="rId4" cstate="print"/>
          <a:srcRect l="50158" t="19769" r="35138" b="54228"/>
          <a:stretch>
            <a:fillRect/>
          </a:stretch>
        </p:blipFill>
        <p:spPr bwMode="auto">
          <a:xfrm>
            <a:off x="5301208" y="4160912"/>
            <a:ext cx="1035544" cy="11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4"/>
          <p:cNvPicPr>
            <a:picLocks noChangeAspect="1" noChangeArrowheads="1"/>
          </p:cNvPicPr>
          <p:nvPr/>
        </p:nvPicPr>
        <p:blipFill>
          <a:blip r:embed="rId4" cstate="print"/>
          <a:srcRect l="35963" t="15536" r="51536" b="52460"/>
          <a:stretch>
            <a:fillRect/>
          </a:stretch>
        </p:blipFill>
        <p:spPr bwMode="auto">
          <a:xfrm>
            <a:off x="5373216" y="1928664"/>
            <a:ext cx="792088" cy="126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 cstate="print"/>
          <a:srcRect l="50146" t="58897" r="36102" b="15100"/>
          <a:stretch>
            <a:fillRect/>
          </a:stretch>
        </p:blipFill>
        <p:spPr bwMode="auto">
          <a:xfrm>
            <a:off x="3068960" y="6177136"/>
            <a:ext cx="936104" cy="110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5"/>
          <p:cNvPicPr>
            <a:picLocks noChangeAspect="1" noChangeArrowheads="1"/>
          </p:cNvPicPr>
          <p:nvPr/>
        </p:nvPicPr>
        <p:blipFill>
          <a:blip r:embed="rId5" cstate="print"/>
          <a:srcRect l="34999" t="56664" r="52500" b="15333"/>
          <a:stretch>
            <a:fillRect/>
          </a:stretch>
        </p:blipFill>
        <p:spPr bwMode="auto">
          <a:xfrm>
            <a:off x="548680" y="6033120"/>
            <a:ext cx="864096" cy="12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5"/>
          <p:cNvPicPr>
            <a:picLocks noChangeAspect="1" noChangeArrowheads="1"/>
          </p:cNvPicPr>
          <p:nvPr/>
        </p:nvPicPr>
        <p:blipFill>
          <a:blip r:embed="rId5" cstate="print"/>
          <a:srcRect l="34708" t="18194" r="52791" b="53803"/>
          <a:stretch>
            <a:fillRect/>
          </a:stretch>
        </p:blipFill>
        <p:spPr bwMode="auto">
          <a:xfrm>
            <a:off x="2945518" y="4031298"/>
            <a:ext cx="915530" cy="128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6" cstate="print"/>
          <a:srcRect l="51256" t="58220" r="36243" b="13777"/>
          <a:stretch>
            <a:fillRect/>
          </a:stretch>
        </p:blipFill>
        <p:spPr bwMode="auto">
          <a:xfrm>
            <a:off x="5301208" y="7833320"/>
            <a:ext cx="82294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6"/>
          <p:cNvPicPr>
            <a:picLocks noChangeAspect="1" noChangeArrowheads="1"/>
          </p:cNvPicPr>
          <p:nvPr/>
        </p:nvPicPr>
        <p:blipFill>
          <a:blip r:embed="rId6" cstate="print"/>
          <a:srcRect l="34858" t="57987" r="51390" b="14010"/>
          <a:stretch>
            <a:fillRect/>
          </a:stretch>
        </p:blipFill>
        <p:spPr bwMode="auto">
          <a:xfrm>
            <a:off x="2996952" y="7833319"/>
            <a:ext cx="936104" cy="119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6"/>
          <p:cNvPicPr>
            <a:picLocks noChangeAspect="1" noChangeArrowheads="1"/>
          </p:cNvPicPr>
          <p:nvPr/>
        </p:nvPicPr>
        <p:blipFill>
          <a:blip r:embed="rId6" cstate="print"/>
          <a:srcRect l="49714" t="21750" r="35284" b="52247"/>
          <a:stretch>
            <a:fillRect/>
          </a:stretch>
        </p:blipFill>
        <p:spPr bwMode="auto">
          <a:xfrm>
            <a:off x="548680" y="7905327"/>
            <a:ext cx="1008112" cy="10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6"/>
          <p:cNvPicPr>
            <a:picLocks noChangeAspect="1" noChangeArrowheads="1"/>
          </p:cNvPicPr>
          <p:nvPr/>
        </p:nvPicPr>
        <p:blipFill>
          <a:blip r:embed="rId6" cstate="print"/>
          <a:srcRect l="34567" t="21517" r="51681" b="52480"/>
          <a:stretch>
            <a:fillRect/>
          </a:stretch>
        </p:blipFill>
        <p:spPr bwMode="auto">
          <a:xfrm>
            <a:off x="5157192" y="6177136"/>
            <a:ext cx="936104" cy="110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870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>
          <a:xfrm>
            <a:off x="404664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2852936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5157192" y="3296816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à coins arrondis 28"/>
          <p:cNvSpPr/>
          <p:nvPr/>
        </p:nvSpPr>
        <p:spPr>
          <a:xfrm>
            <a:off x="404664" y="5169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852936" y="5169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5157192" y="516902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04664" y="704123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2852936" y="704123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5157192" y="7041232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5157192" y="91294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2852936" y="91294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476672" y="9129464"/>
            <a:ext cx="1308312" cy="3308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2791" y="716722"/>
            <a:ext cx="6728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b="1" u="sng" dirty="0" smtClean="0"/>
              <a:t>Objectifs</a:t>
            </a:r>
            <a:r>
              <a:rPr lang="fr-FR" sz="1000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fr-FR" sz="1000" dirty="0" smtClean="0"/>
              <a:t>Reproduire un assemblage à partir d’un modèle (puzzle, pavage, assemblage de solides)</a:t>
            </a:r>
            <a:endParaRPr lang="fr-FR" sz="1000" dirty="0"/>
          </a:p>
        </p:txBody>
      </p:sp>
      <p:sp>
        <p:nvSpPr>
          <p:cNvPr id="42" name="ZoneTexte 41"/>
          <p:cNvSpPr txBox="1"/>
          <p:nvPr/>
        </p:nvSpPr>
        <p:spPr>
          <a:xfrm>
            <a:off x="0" y="156862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mandine" pitchFamily="2" charset="0"/>
              </a:rPr>
              <a:t>Je sais reproduire un assemblage de formes.</a:t>
            </a:r>
            <a:endParaRPr lang="fr-FR" sz="2000" dirty="0">
              <a:latin typeface="Amandin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528" t="61575" r="51408" b="10422"/>
          <a:stretch>
            <a:fillRect/>
          </a:stretch>
        </p:blipFill>
        <p:spPr bwMode="auto">
          <a:xfrm>
            <a:off x="534536" y="2072680"/>
            <a:ext cx="964392" cy="12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 l="50629" t="65774" r="35619" b="10223"/>
          <a:stretch>
            <a:fillRect/>
          </a:stretch>
        </p:blipFill>
        <p:spPr bwMode="auto">
          <a:xfrm>
            <a:off x="2996952" y="2216696"/>
            <a:ext cx="942105" cy="102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 l="34232" t="65542" r="50766" b="10456"/>
          <a:stretch>
            <a:fillRect/>
          </a:stretch>
        </p:blipFill>
        <p:spPr bwMode="auto">
          <a:xfrm>
            <a:off x="5301208" y="221669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 l="52506" t="18002" r="37493" b="49994"/>
          <a:stretch>
            <a:fillRect/>
          </a:stretch>
        </p:blipFill>
        <p:spPr bwMode="auto">
          <a:xfrm>
            <a:off x="692696" y="3800872"/>
            <a:ext cx="6480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5004" t="20002" r="51245" b="51995"/>
          <a:stretch>
            <a:fillRect/>
          </a:stretch>
        </p:blipFill>
        <p:spPr bwMode="auto">
          <a:xfrm>
            <a:off x="3140968" y="5889104"/>
            <a:ext cx="7920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/>
          <a:srcRect l="52360" t="15769" r="37639" b="52227"/>
          <a:stretch>
            <a:fillRect/>
          </a:stretch>
        </p:blipFill>
        <p:spPr bwMode="auto">
          <a:xfrm>
            <a:off x="764704" y="5745088"/>
            <a:ext cx="5760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/>
          <a:srcRect l="50964" t="57541" r="35284" b="18457"/>
          <a:stretch>
            <a:fillRect/>
          </a:stretch>
        </p:blipFill>
        <p:spPr bwMode="auto">
          <a:xfrm>
            <a:off x="5445224" y="4088904"/>
            <a:ext cx="7920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/>
          <a:srcRect l="35818" t="55308" r="52931" b="14689"/>
          <a:stretch>
            <a:fillRect/>
          </a:stretch>
        </p:blipFill>
        <p:spPr bwMode="auto">
          <a:xfrm>
            <a:off x="3140968" y="3944888"/>
            <a:ext cx="64807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50146" t="14892" r="34852" b="55104"/>
          <a:stretch>
            <a:fillRect/>
          </a:stretch>
        </p:blipFill>
        <p:spPr bwMode="auto">
          <a:xfrm>
            <a:off x="5373216" y="7905328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print"/>
          <a:srcRect l="34999" t="14660" r="51249" b="55337"/>
          <a:stretch>
            <a:fillRect/>
          </a:stretch>
        </p:blipFill>
        <p:spPr bwMode="auto">
          <a:xfrm>
            <a:off x="3140968" y="7905328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5" cstate="print"/>
          <a:srcRect l="49855" t="56431" r="35143" b="19566"/>
          <a:stretch>
            <a:fillRect/>
          </a:stretch>
        </p:blipFill>
        <p:spPr bwMode="auto">
          <a:xfrm>
            <a:off x="692696" y="8049344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5" cstate="print"/>
          <a:srcRect l="34708" t="54198" r="51540" b="15798"/>
          <a:stretch>
            <a:fillRect/>
          </a:stretch>
        </p:blipFill>
        <p:spPr bwMode="auto">
          <a:xfrm>
            <a:off x="5445224" y="5817096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365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52</Words>
  <Application>Microsoft Office PowerPoint</Application>
  <PresentationFormat>Format A4 (210 x 297 mm)</PresentationFormat>
  <Paragraphs>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42</cp:revision>
  <cp:lastPrinted>2015-08-12T10:51:03Z</cp:lastPrinted>
  <dcterms:created xsi:type="dcterms:W3CDTF">2014-09-09T18:20:53Z</dcterms:created>
  <dcterms:modified xsi:type="dcterms:W3CDTF">2017-02-16T10:31:34Z</dcterms:modified>
</cp:coreProperties>
</file>