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</p:sldIdLst>
  <p:sldSz cx="6858000" cy="9906000" type="A4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8" autoAdjust="0"/>
    <p:restoredTop sz="94706" autoAdjust="0"/>
  </p:normalViewPr>
  <p:slideViewPr>
    <p:cSldViewPr>
      <p:cViewPr>
        <p:scale>
          <a:sx n="100" d="100"/>
          <a:sy n="100" d="100"/>
        </p:scale>
        <p:origin x="-2892" y="528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 userDrawn="1"/>
        </p:nvSpPr>
        <p:spPr>
          <a:xfrm>
            <a:off x="0" y="1"/>
            <a:ext cx="6858000" cy="611706"/>
          </a:xfrm>
          <a:custGeom>
            <a:avLst/>
            <a:gdLst>
              <a:gd name="connsiteX0" fmla="*/ 0 w 6858000"/>
              <a:gd name="connsiteY0" fmla="*/ 0 h 1064568"/>
              <a:gd name="connsiteX1" fmla="*/ 6858000 w 6858000"/>
              <a:gd name="connsiteY1" fmla="*/ 0 h 1064568"/>
              <a:gd name="connsiteX2" fmla="*/ 6858000 w 6858000"/>
              <a:gd name="connsiteY2" fmla="*/ 1064568 h 1064568"/>
              <a:gd name="connsiteX3" fmla="*/ 0 w 6858000"/>
              <a:gd name="connsiteY3" fmla="*/ 1064568 h 1064568"/>
              <a:gd name="connsiteX4" fmla="*/ 0 w 6858000"/>
              <a:gd name="connsiteY4" fmla="*/ 0 h 1064568"/>
              <a:gd name="connsiteX0" fmla="*/ 0 w 6858000"/>
              <a:gd name="connsiteY0" fmla="*/ 0 h 1361748"/>
              <a:gd name="connsiteX1" fmla="*/ 6858000 w 6858000"/>
              <a:gd name="connsiteY1" fmla="*/ 0 h 1361748"/>
              <a:gd name="connsiteX2" fmla="*/ 6858000 w 6858000"/>
              <a:gd name="connsiteY2" fmla="*/ 1064568 h 1361748"/>
              <a:gd name="connsiteX3" fmla="*/ 0 w 6858000"/>
              <a:gd name="connsiteY3" fmla="*/ 1361748 h 1361748"/>
              <a:gd name="connsiteX4" fmla="*/ 0 w 6858000"/>
              <a:gd name="connsiteY4" fmla="*/ 0 h 136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361748">
                <a:moveTo>
                  <a:pt x="0" y="0"/>
                </a:moveTo>
                <a:lnTo>
                  <a:pt x="6858000" y="0"/>
                </a:lnTo>
                <a:lnTo>
                  <a:pt x="6858000" y="1064568"/>
                </a:lnTo>
                <a:lnTo>
                  <a:pt x="0" y="13617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 userDrawn="1"/>
        </p:nvSpPr>
        <p:spPr>
          <a:xfrm>
            <a:off x="4869160" y="97742"/>
            <a:ext cx="1768330" cy="69337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Std Black" pitchFamily="18" charset="0"/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4869160" y="56456"/>
            <a:ext cx="1768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Prénom</a:t>
            </a:r>
            <a:r>
              <a:rPr lang="fr-FR" sz="20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____________</a:t>
            </a:r>
            <a:endParaRPr lang="fr-FR" sz="2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9" y="87853"/>
            <a:ext cx="763929" cy="626814"/>
          </a:xfrm>
          <a:prstGeom prst="rect">
            <a:avLst/>
          </a:prstGeom>
        </p:spPr>
      </p:pic>
      <p:sp>
        <p:nvSpPr>
          <p:cNvPr id="17" name="Espace réservé du texte 13"/>
          <p:cNvSpPr txBox="1">
            <a:spLocks/>
          </p:cNvSpPr>
          <p:nvPr userDrawn="1"/>
        </p:nvSpPr>
        <p:spPr>
          <a:xfrm>
            <a:off x="1038225" y="-15552"/>
            <a:ext cx="3830935" cy="61081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dirty="0" smtClean="0"/>
              <a:t>Ma feuille de route</a:t>
            </a:r>
          </a:p>
          <a:p>
            <a:pPr algn="ctr"/>
            <a:endParaRPr lang="fr-FR" sz="2800" dirty="0"/>
          </a:p>
        </p:txBody>
      </p:sp>
      <p:sp>
        <p:nvSpPr>
          <p:cNvPr id="2" name="ZoneTexte 1"/>
          <p:cNvSpPr txBox="1"/>
          <p:nvPr userDrawn="1"/>
        </p:nvSpPr>
        <p:spPr>
          <a:xfrm rot="16200000">
            <a:off x="5710463" y="8818639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solidFill>
                  <a:schemeClr val="bg1">
                    <a:lumMod val="65000"/>
                  </a:schemeClr>
                </a:solidFill>
              </a:rPr>
              <a:t>http://www.mysticlolly.fr	</a:t>
            </a:r>
            <a:endParaRPr lang="fr-FR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5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16/02/2017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671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16/02/2017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444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16/02/2017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4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16/02/2017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510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16/02/2017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425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16/02/2017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976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16/02/2017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94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16/02/2017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7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16/02/2017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27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16/02/2017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23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930CE-9F8F-49CE-931E-D085F48DDB96}" type="datetimeFigureOut">
              <a:rPr lang="fr-FR" smtClean="0"/>
              <a:pPr/>
              <a:t>16/02/2017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920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0" y="1568624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mandine" pitchFamily="2" charset="0"/>
              </a:rPr>
              <a:t>J’identifie une suite répétitive et je la poursuis.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04664" y="329681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2780928" y="329681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404664" y="545705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5085184" y="545705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à coins arrondis 40"/>
          <p:cNvSpPr/>
          <p:nvPr/>
        </p:nvSpPr>
        <p:spPr>
          <a:xfrm>
            <a:off x="5013176" y="732926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12791" y="716722"/>
            <a:ext cx="67285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u="sng" dirty="0" smtClean="0"/>
              <a:t>Objectifs</a:t>
            </a:r>
            <a:r>
              <a:rPr lang="fr-FR" sz="1000" dirty="0" smtClean="0"/>
              <a:t> :</a:t>
            </a:r>
          </a:p>
          <a:p>
            <a:pPr marL="171450" indent="-171450">
              <a:buFontTx/>
              <a:buChar char="-"/>
            </a:pPr>
            <a:r>
              <a:rPr lang="fr-FR" sz="1000" dirty="0" smtClean="0"/>
              <a:t>Identifier le principe d’organisation d’un algorithme et poursuivre son application.</a:t>
            </a:r>
            <a:endParaRPr lang="fr-FR" sz="1000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5085184" y="329681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2780928" y="545705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à coins arrondis 41"/>
          <p:cNvSpPr/>
          <p:nvPr/>
        </p:nvSpPr>
        <p:spPr>
          <a:xfrm>
            <a:off x="476672" y="732926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à coins arrondis 42"/>
          <p:cNvSpPr/>
          <p:nvPr/>
        </p:nvSpPr>
        <p:spPr>
          <a:xfrm>
            <a:off x="2852936" y="732926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à coins arrondis 57"/>
          <p:cNvSpPr/>
          <p:nvPr/>
        </p:nvSpPr>
        <p:spPr>
          <a:xfrm>
            <a:off x="2852936" y="905745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" cstate="print"/>
          <a:srcRect l="13752" t="70008" r="57495" b="15991"/>
          <a:stretch>
            <a:fillRect/>
          </a:stretch>
        </p:blipFill>
        <p:spPr bwMode="auto">
          <a:xfrm>
            <a:off x="2636912" y="4736976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27"/>
          <p:cNvPicPr>
            <a:picLocks noChangeAspect="1" noChangeArrowheads="1"/>
          </p:cNvPicPr>
          <p:nvPr/>
        </p:nvPicPr>
        <p:blipFill>
          <a:blip r:embed="rId2" cstate="print"/>
          <a:srcRect l="14856" t="53773" r="56391" b="32225"/>
          <a:stretch>
            <a:fillRect/>
          </a:stretch>
        </p:blipFill>
        <p:spPr bwMode="auto">
          <a:xfrm>
            <a:off x="332656" y="4736976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27"/>
          <p:cNvPicPr>
            <a:picLocks noChangeAspect="1" noChangeArrowheads="1"/>
          </p:cNvPicPr>
          <p:nvPr/>
        </p:nvPicPr>
        <p:blipFill>
          <a:blip r:embed="rId2" cstate="print"/>
          <a:srcRect l="14711" t="39539" r="56536" b="46460"/>
          <a:stretch>
            <a:fillRect/>
          </a:stretch>
        </p:blipFill>
        <p:spPr bwMode="auto">
          <a:xfrm>
            <a:off x="4869160" y="2576736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27"/>
          <p:cNvPicPr>
            <a:picLocks noChangeAspect="1" noChangeArrowheads="1"/>
          </p:cNvPicPr>
          <p:nvPr/>
        </p:nvPicPr>
        <p:blipFill>
          <a:blip r:embed="rId2" cstate="print"/>
          <a:srcRect l="13315" t="25304" r="56682" b="60694"/>
          <a:stretch>
            <a:fillRect/>
          </a:stretch>
        </p:blipFill>
        <p:spPr bwMode="auto">
          <a:xfrm>
            <a:off x="2636912" y="2576736"/>
            <a:ext cx="172819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27"/>
          <p:cNvPicPr>
            <a:picLocks noChangeAspect="1" noChangeArrowheads="1"/>
          </p:cNvPicPr>
          <p:nvPr/>
        </p:nvPicPr>
        <p:blipFill>
          <a:blip r:embed="rId2" cstate="print"/>
          <a:srcRect l="13169" t="11070" r="56827" b="72928"/>
          <a:stretch>
            <a:fillRect/>
          </a:stretch>
        </p:blipFill>
        <p:spPr bwMode="auto">
          <a:xfrm>
            <a:off x="260648" y="2504728"/>
            <a:ext cx="17281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3" cstate="print"/>
          <a:srcRect l="13892" t="70899" r="57355" b="13099"/>
          <a:stretch>
            <a:fillRect/>
          </a:stretch>
        </p:blipFill>
        <p:spPr bwMode="auto">
          <a:xfrm>
            <a:off x="2708920" y="8337376"/>
            <a:ext cx="16561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28"/>
          <p:cNvPicPr>
            <a:picLocks noChangeAspect="1" noChangeArrowheads="1"/>
          </p:cNvPicPr>
          <p:nvPr/>
        </p:nvPicPr>
        <p:blipFill>
          <a:blip r:embed="rId3" cstate="print"/>
          <a:srcRect l="13747" t="56664" r="57500" b="29334"/>
          <a:stretch>
            <a:fillRect/>
          </a:stretch>
        </p:blipFill>
        <p:spPr bwMode="auto">
          <a:xfrm>
            <a:off x="4869160" y="6537176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28"/>
          <p:cNvPicPr>
            <a:picLocks noChangeAspect="1" noChangeArrowheads="1"/>
          </p:cNvPicPr>
          <p:nvPr/>
        </p:nvPicPr>
        <p:blipFill>
          <a:blip r:embed="rId3" cstate="print"/>
          <a:srcRect l="13601" t="42430" r="57646" b="43569"/>
          <a:stretch>
            <a:fillRect/>
          </a:stretch>
        </p:blipFill>
        <p:spPr bwMode="auto">
          <a:xfrm>
            <a:off x="2708920" y="6537176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28"/>
          <p:cNvPicPr>
            <a:picLocks noChangeAspect="1" noChangeArrowheads="1"/>
          </p:cNvPicPr>
          <p:nvPr/>
        </p:nvPicPr>
        <p:blipFill>
          <a:blip r:embed="rId3" cstate="print"/>
          <a:srcRect l="13456" t="26195" r="57791" b="57803"/>
          <a:stretch>
            <a:fillRect/>
          </a:stretch>
        </p:blipFill>
        <p:spPr bwMode="auto">
          <a:xfrm>
            <a:off x="332656" y="6537176"/>
            <a:ext cx="16561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28"/>
          <p:cNvPicPr>
            <a:picLocks noChangeAspect="1" noChangeArrowheads="1"/>
          </p:cNvPicPr>
          <p:nvPr/>
        </p:nvPicPr>
        <p:blipFill>
          <a:blip r:embed="rId3" cstate="print"/>
          <a:srcRect l="13310" t="11961" r="57937" b="74037"/>
          <a:stretch>
            <a:fillRect/>
          </a:stretch>
        </p:blipFill>
        <p:spPr bwMode="auto">
          <a:xfrm>
            <a:off x="4869160" y="4736976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8701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à coins arrondis 25"/>
          <p:cNvSpPr/>
          <p:nvPr/>
        </p:nvSpPr>
        <p:spPr>
          <a:xfrm>
            <a:off x="404664" y="329681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/>
          <p:cNvSpPr/>
          <p:nvPr/>
        </p:nvSpPr>
        <p:spPr>
          <a:xfrm>
            <a:off x="2852936" y="329681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/>
          <p:cNvSpPr/>
          <p:nvPr/>
        </p:nvSpPr>
        <p:spPr>
          <a:xfrm>
            <a:off x="5157192" y="329681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/>
          <p:cNvSpPr/>
          <p:nvPr/>
        </p:nvSpPr>
        <p:spPr>
          <a:xfrm>
            <a:off x="404664" y="516902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2852936" y="516902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à coins arrondis 30"/>
          <p:cNvSpPr/>
          <p:nvPr/>
        </p:nvSpPr>
        <p:spPr>
          <a:xfrm>
            <a:off x="5157192" y="516902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à coins arrondis 31"/>
          <p:cNvSpPr/>
          <p:nvPr/>
        </p:nvSpPr>
        <p:spPr>
          <a:xfrm>
            <a:off x="404664" y="7041232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à coins arrondis 32"/>
          <p:cNvSpPr/>
          <p:nvPr/>
        </p:nvSpPr>
        <p:spPr>
          <a:xfrm>
            <a:off x="2852936" y="7041232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à coins arrondis 33"/>
          <p:cNvSpPr/>
          <p:nvPr/>
        </p:nvSpPr>
        <p:spPr>
          <a:xfrm>
            <a:off x="5157192" y="7041232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à coins arrondis 35"/>
          <p:cNvSpPr/>
          <p:nvPr/>
        </p:nvSpPr>
        <p:spPr>
          <a:xfrm>
            <a:off x="2852936" y="912946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12791" y="716722"/>
            <a:ext cx="67285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u="sng" dirty="0" smtClean="0"/>
              <a:t>Objectifs</a:t>
            </a:r>
            <a:r>
              <a:rPr lang="fr-FR" sz="1000" dirty="0" smtClean="0"/>
              <a:t> :</a:t>
            </a:r>
          </a:p>
          <a:p>
            <a:pPr marL="171450" indent="-171450">
              <a:buFontTx/>
              <a:buChar char="-"/>
            </a:pPr>
            <a:r>
              <a:rPr lang="fr-FR" sz="1000" dirty="0" smtClean="0"/>
              <a:t>Identifier le principe d’organisation d’un algorithme et poursuivre son application</a:t>
            </a:r>
            <a:endParaRPr lang="fr-FR" sz="1000" dirty="0"/>
          </a:p>
        </p:txBody>
      </p:sp>
      <p:sp>
        <p:nvSpPr>
          <p:cNvPr id="42" name="ZoneTexte 41"/>
          <p:cNvSpPr txBox="1"/>
          <p:nvPr/>
        </p:nvSpPr>
        <p:spPr>
          <a:xfrm>
            <a:off x="0" y="1568624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mandine" pitchFamily="2" charset="0"/>
              </a:rPr>
              <a:t>J’identifie une suite répétitive et je la poursuis.</a:t>
            </a:r>
            <a:endParaRPr lang="fr-FR" sz="2000" dirty="0">
              <a:latin typeface="Amandine" pitchFamily="2" charset="0"/>
            </a:endParaRPr>
          </a:p>
        </p:txBody>
      </p:sp>
      <p:pic>
        <p:nvPicPr>
          <p:cNvPr id="52" name="Picture 29"/>
          <p:cNvPicPr>
            <a:picLocks noChangeAspect="1" noChangeArrowheads="1"/>
          </p:cNvPicPr>
          <p:nvPr/>
        </p:nvPicPr>
        <p:blipFill>
          <a:blip r:embed="rId2" cstate="print"/>
          <a:srcRect l="13460" t="43539" r="56537" b="42459"/>
          <a:stretch>
            <a:fillRect/>
          </a:stretch>
        </p:blipFill>
        <p:spPr bwMode="auto">
          <a:xfrm>
            <a:off x="4941168" y="2648744"/>
            <a:ext cx="172819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9"/>
          <p:cNvPicPr>
            <a:picLocks noChangeAspect="1" noChangeArrowheads="1"/>
          </p:cNvPicPr>
          <p:nvPr/>
        </p:nvPicPr>
        <p:blipFill>
          <a:blip r:embed="rId2" cstate="print"/>
          <a:srcRect l="13606" t="57774" r="56391" b="28225"/>
          <a:stretch>
            <a:fillRect/>
          </a:stretch>
        </p:blipFill>
        <p:spPr bwMode="auto">
          <a:xfrm>
            <a:off x="260648" y="4520952"/>
            <a:ext cx="172819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9"/>
          <p:cNvPicPr>
            <a:picLocks noChangeAspect="1" noChangeArrowheads="1"/>
          </p:cNvPicPr>
          <p:nvPr/>
        </p:nvPicPr>
        <p:blipFill>
          <a:blip r:embed="rId2" cstate="print"/>
          <a:srcRect l="13752" t="72008" r="56245" b="11990"/>
          <a:stretch>
            <a:fillRect/>
          </a:stretch>
        </p:blipFill>
        <p:spPr bwMode="auto">
          <a:xfrm>
            <a:off x="2708920" y="4448944"/>
            <a:ext cx="17281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 l="12501" t="72008" r="57496" b="13990"/>
          <a:stretch>
            <a:fillRect/>
          </a:stretch>
        </p:blipFill>
        <p:spPr bwMode="auto">
          <a:xfrm>
            <a:off x="2564904" y="8265368"/>
            <a:ext cx="172819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6"/>
          <p:cNvPicPr>
            <a:picLocks noChangeAspect="1" noChangeArrowheads="1"/>
          </p:cNvPicPr>
          <p:nvPr/>
        </p:nvPicPr>
        <p:blipFill>
          <a:blip r:embed="rId3" cstate="print"/>
          <a:srcRect l="13606" t="55773" r="56391" b="28225"/>
          <a:stretch>
            <a:fillRect/>
          </a:stretch>
        </p:blipFill>
        <p:spPr bwMode="auto">
          <a:xfrm>
            <a:off x="4869160" y="6249144"/>
            <a:ext cx="17281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3" cstate="print"/>
          <a:srcRect l="13460" t="41539" r="56537" b="44459"/>
          <a:stretch>
            <a:fillRect/>
          </a:stretch>
        </p:blipFill>
        <p:spPr bwMode="auto">
          <a:xfrm>
            <a:off x="2708920" y="6321152"/>
            <a:ext cx="172819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6"/>
          <p:cNvPicPr>
            <a:picLocks noChangeAspect="1" noChangeArrowheads="1"/>
          </p:cNvPicPr>
          <p:nvPr/>
        </p:nvPicPr>
        <p:blipFill>
          <a:blip r:embed="rId3" cstate="print"/>
          <a:srcRect l="13315" t="27304" r="56682" b="58694"/>
          <a:stretch>
            <a:fillRect/>
          </a:stretch>
        </p:blipFill>
        <p:spPr bwMode="auto">
          <a:xfrm>
            <a:off x="260648" y="6321152"/>
            <a:ext cx="172819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6"/>
          <p:cNvPicPr>
            <a:picLocks noChangeAspect="1" noChangeArrowheads="1"/>
          </p:cNvPicPr>
          <p:nvPr/>
        </p:nvPicPr>
        <p:blipFill>
          <a:blip r:embed="rId3" cstate="print"/>
          <a:srcRect l="13169" t="11070" r="56828" b="74928"/>
          <a:stretch>
            <a:fillRect/>
          </a:stretch>
        </p:blipFill>
        <p:spPr bwMode="auto">
          <a:xfrm>
            <a:off x="4869160" y="4520952"/>
            <a:ext cx="172819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9"/>
          <p:cNvPicPr>
            <a:picLocks noChangeAspect="1" noChangeArrowheads="1"/>
          </p:cNvPicPr>
          <p:nvPr/>
        </p:nvPicPr>
        <p:blipFill>
          <a:blip r:embed="rId2" cstate="print"/>
          <a:srcRect l="13315" t="27304" r="56682" b="58694"/>
          <a:stretch>
            <a:fillRect/>
          </a:stretch>
        </p:blipFill>
        <p:spPr bwMode="auto">
          <a:xfrm>
            <a:off x="2708920" y="2648744"/>
            <a:ext cx="172819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9"/>
          <p:cNvPicPr>
            <a:picLocks noChangeAspect="1" noChangeArrowheads="1"/>
          </p:cNvPicPr>
          <p:nvPr/>
        </p:nvPicPr>
        <p:blipFill>
          <a:blip r:embed="rId2" cstate="print"/>
          <a:srcRect l="13169" t="11070" r="56828" b="72928"/>
          <a:stretch>
            <a:fillRect/>
          </a:stretch>
        </p:blipFill>
        <p:spPr bwMode="auto">
          <a:xfrm>
            <a:off x="260648" y="2576736"/>
            <a:ext cx="17281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3365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43</Words>
  <Application>Microsoft Office PowerPoint</Application>
  <PresentationFormat>Format A4 (210 x 297 mm)</PresentationFormat>
  <Paragraphs>6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Gaelle</dc:creator>
  <cp:lastModifiedBy>Gaelle48</cp:lastModifiedBy>
  <cp:revision>45</cp:revision>
  <cp:lastPrinted>2015-08-12T10:51:03Z</cp:lastPrinted>
  <dcterms:created xsi:type="dcterms:W3CDTF">2014-09-09T18:20:53Z</dcterms:created>
  <dcterms:modified xsi:type="dcterms:W3CDTF">2017-02-16T10:30:53Z</dcterms:modified>
</cp:coreProperties>
</file>