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6858000" cy="9906000" type="A4"/>
  <p:notesSz cx="6881813" cy="100155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00"/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84" y="-30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Ma feuille de route</a:t>
            </a:r>
          </a:p>
          <a:p>
            <a:pPr algn="ctr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930CE-9F8F-49CE-931E-D085F48DDB96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6200000">
            <a:off x="5729513" y="881863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http</a:t>
            </a:r>
            <a:r>
              <a:rPr lang="fr-FR" sz="1050" smtClean="0">
                <a:solidFill>
                  <a:schemeClr val="bg1">
                    <a:lumMod val="65000"/>
                  </a:schemeClr>
                </a:solidFill>
              </a:rPr>
              <a:t>://</a:t>
            </a:r>
            <a:r>
              <a:rPr lang="fr-FR" sz="1050" smtClean="0">
                <a:solidFill>
                  <a:schemeClr val="bg1">
                    <a:lumMod val="65000"/>
                  </a:schemeClr>
                </a:solidFill>
              </a:rPr>
              <a:t>www.mysticlolly.fr</a:t>
            </a:r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fr-FR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6.wdp"/><Relationship Id="rId1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jpeg"/><Relationship Id="rId17" Type="http://schemas.microsoft.com/office/2007/relationships/hdphoto" Target="../media/hdphoto8.wdp"/><Relationship Id="rId2" Type="http://schemas.openxmlformats.org/officeDocument/2006/relationships/image" Target="../media/image2.jpe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jpeg"/><Relationship Id="rId19" Type="http://schemas.microsoft.com/office/2007/relationships/hdphoto" Target="../media/hdphoto9.wdp"/><Relationship Id="rId4" Type="http://schemas.openxmlformats.org/officeDocument/2006/relationships/image" Target="../media/image3.jpeg"/><Relationship Id="rId9" Type="http://schemas.microsoft.com/office/2007/relationships/hdphoto" Target="../media/hdphoto4.wdp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15.wdp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5" Type="http://schemas.microsoft.com/office/2007/relationships/hdphoto" Target="../media/hdphoto16.wdp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microsoft.com/office/2007/relationships/hdphoto" Target="../media/hdphoto13.wdp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reproduis un modèle à l’aide d’un fil et d’un lacet.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52910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876715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559941" y="93454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559941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2883746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824423" y="93454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126849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5133880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074557" y="93454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2791" y="870610"/>
            <a:ext cx="34882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/>
              <a:t>Découvrir les formes et les </a:t>
            </a:r>
            <a:r>
              <a:rPr lang="fr-FR" sz="1000" b="1" dirty="0" smtClean="0"/>
              <a:t>grandeurs :</a:t>
            </a:r>
            <a:endParaRPr lang="fr-FR" sz="1000" b="1" dirty="0"/>
          </a:p>
          <a:p>
            <a:r>
              <a:rPr lang="fr-FR" sz="1000" dirty="0" smtClean="0"/>
              <a:t>- Différencier </a:t>
            </a:r>
            <a:r>
              <a:rPr lang="fr-FR" sz="1000" dirty="0"/>
              <a:t>et trier des objets selon la </a:t>
            </a:r>
            <a:r>
              <a:rPr lang="fr-FR" sz="1000" dirty="0" smtClean="0"/>
              <a:t>forme et </a:t>
            </a:r>
            <a:r>
              <a:rPr lang="fr-FR" sz="1000" dirty="0"/>
              <a:t>des propriétés</a:t>
            </a:r>
          </a:p>
          <a:p>
            <a:r>
              <a:rPr lang="fr-FR" sz="1000" dirty="0"/>
              <a:t>- Réaliser un assemblage d’objets </a:t>
            </a:r>
            <a:r>
              <a:rPr lang="fr-FR" sz="1000" dirty="0" smtClean="0"/>
              <a:t>simples d’après </a:t>
            </a:r>
            <a:r>
              <a:rPr lang="fr-FR" sz="1000" dirty="0"/>
              <a:t>un </a:t>
            </a:r>
            <a:r>
              <a:rPr lang="fr-FR" sz="1000" dirty="0" smtClean="0"/>
              <a:t>modèle</a:t>
            </a:r>
            <a:endParaRPr lang="fr-FR" sz="1000" dirty="0"/>
          </a:p>
        </p:txBody>
      </p:sp>
      <p:sp>
        <p:nvSpPr>
          <p:cNvPr id="28" name="Rectangle 27"/>
          <p:cNvSpPr/>
          <p:nvPr/>
        </p:nvSpPr>
        <p:spPr>
          <a:xfrm>
            <a:off x="4005064" y="869623"/>
            <a:ext cx="2736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/>
              <a:t>Se repérer dans l’espace :</a:t>
            </a:r>
          </a:p>
          <a:p>
            <a:r>
              <a:rPr lang="fr-FR" sz="1000" dirty="0" smtClean="0"/>
              <a:t>- Situer un objet par rapport à soi</a:t>
            </a:r>
          </a:p>
          <a:p>
            <a:r>
              <a:rPr lang="fr-FR" sz="1000" dirty="0" smtClean="0"/>
              <a:t>- Situer des objets les uns par rapport aux autres</a:t>
            </a:r>
            <a:endParaRPr lang="fr-FR" sz="10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49" t="4695" r="15910" b="5717"/>
          <a:stretch/>
        </p:blipFill>
        <p:spPr>
          <a:xfrm>
            <a:off x="366415" y="7473279"/>
            <a:ext cx="1681302" cy="16775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74" t="4315" r="11605" b="2869"/>
          <a:stretch/>
        </p:blipFill>
        <p:spPr>
          <a:xfrm>
            <a:off x="2701192" y="4729530"/>
            <a:ext cx="1707584" cy="1683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8" t="5933" r="12378" b="2869"/>
          <a:stretch/>
        </p:blipFill>
        <p:spPr>
          <a:xfrm>
            <a:off x="389053" y="4748134"/>
            <a:ext cx="1650086" cy="16697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3257" r="10757" b="4265"/>
          <a:stretch/>
        </p:blipFill>
        <p:spPr>
          <a:xfrm>
            <a:off x="374358" y="2144688"/>
            <a:ext cx="1679477" cy="16855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63" t="4222" r="10757" b="2869"/>
          <a:stretch/>
        </p:blipFill>
        <p:spPr>
          <a:xfrm>
            <a:off x="4930668" y="2128485"/>
            <a:ext cx="1714736" cy="16977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6540" r="12909" b="4463"/>
          <a:stretch/>
        </p:blipFill>
        <p:spPr>
          <a:xfrm>
            <a:off x="2578089" y="7473279"/>
            <a:ext cx="1701822" cy="16831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5655" r="11800" b="4137"/>
          <a:stretch/>
        </p:blipFill>
        <p:spPr>
          <a:xfrm>
            <a:off x="4915071" y="4748134"/>
            <a:ext cx="1731867" cy="16831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65" t="4372" r="9797" b="2869"/>
          <a:stretch/>
        </p:blipFill>
        <p:spPr>
          <a:xfrm>
            <a:off x="4885080" y="7473280"/>
            <a:ext cx="1687266" cy="16831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84" t="5696" r="12909" b="2869"/>
          <a:stretch/>
        </p:blipFill>
        <p:spPr>
          <a:xfrm>
            <a:off x="2701192" y="2148680"/>
            <a:ext cx="1673420" cy="16775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70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reproduis un modèle à l’aide d’un fil et d’un lacet.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52910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876715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559941" y="93454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559941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2883746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126849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5133880" y="671039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2791" y="870610"/>
            <a:ext cx="34882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/>
              <a:t>Découvrir les formes et les </a:t>
            </a:r>
            <a:r>
              <a:rPr lang="fr-FR" sz="1000" b="1" dirty="0" smtClean="0"/>
              <a:t>grandeurs :</a:t>
            </a:r>
            <a:endParaRPr lang="fr-FR" sz="1000" b="1" dirty="0"/>
          </a:p>
          <a:p>
            <a:r>
              <a:rPr lang="fr-FR" sz="1000" dirty="0" smtClean="0"/>
              <a:t>- Différencier </a:t>
            </a:r>
            <a:r>
              <a:rPr lang="fr-FR" sz="1000" dirty="0"/>
              <a:t>et trier des objets selon la </a:t>
            </a:r>
            <a:r>
              <a:rPr lang="fr-FR" sz="1000" dirty="0" smtClean="0"/>
              <a:t>forme et </a:t>
            </a:r>
            <a:r>
              <a:rPr lang="fr-FR" sz="1000" dirty="0"/>
              <a:t>des propriétés</a:t>
            </a:r>
          </a:p>
          <a:p>
            <a:r>
              <a:rPr lang="fr-FR" sz="1000" dirty="0"/>
              <a:t>- Réaliser un assemblage d’objets </a:t>
            </a:r>
            <a:r>
              <a:rPr lang="fr-FR" sz="1000" dirty="0" smtClean="0"/>
              <a:t>simples d’après </a:t>
            </a:r>
            <a:r>
              <a:rPr lang="fr-FR" sz="1000" dirty="0"/>
              <a:t>un </a:t>
            </a:r>
            <a:r>
              <a:rPr lang="fr-FR" sz="1000" dirty="0" smtClean="0"/>
              <a:t>modèle</a:t>
            </a:r>
            <a:endParaRPr lang="fr-FR" sz="1000" dirty="0"/>
          </a:p>
        </p:txBody>
      </p:sp>
      <p:sp>
        <p:nvSpPr>
          <p:cNvPr id="28" name="Rectangle 27"/>
          <p:cNvSpPr/>
          <p:nvPr/>
        </p:nvSpPr>
        <p:spPr>
          <a:xfrm>
            <a:off x="4005064" y="869623"/>
            <a:ext cx="2736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/>
              <a:t>Se repérer dans l’espace :</a:t>
            </a:r>
          </a:p>
          <a:p>
            <a:r>
              <a:rPr lang="fr-FR" sz="1000" dirty="0" smtClean="0"/>
              <a:t>- Situer un objet par rapport à soi</a:t>
            </a:r>
          </a:p>
          <a:p>
            <a:r>
              <a:rPr lang="fr-FR" sz="1000" dirty="0" smtClean="0"/>
              <a:t>- Situer des objets les uns par rapport aux autres</a:t>
            </a:r>
            <a:endParaRPr lang="fr-FR" sz="10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45" t="5356" r="13252" b="2868"/>
          <a:stretch/>
        </p:blipFill>
        <p:spPr>
          <a:xfrm>
            <a:off x="2639786" y="4733722"/>
            <a:ext cx="1677586" cy="16831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4051" r="13268" b="2869"/>
          <a:stretch/>
        </p:blipFill>
        <p:spPr>
          <a:xfrm>
            <a:off x="2707581" y="2214586"/>
            <a:ext cx="1660641" cy="16775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1" t="4106" r="10757" b="2869"/>
          <a:stretch/>
        </p:blipFill>
        <p:spPr>
          <a:xfrm>
            <a:off x="349156" y="2208936"/>
            <a:ext cx="1715819" cy="16831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2" t="6124" r="11911" b="2868"/>
          <a:stretch/>
        </p:blipFill>
        <p:spPr>
          <a:xfrm>
            <a:off x="4943167" y="4732647"/>
            <a:ext cx="1689738" cy="1684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8081" r="12908" b="2868"/>
          <a:stretch/>
        </p:blipFill>
        <p:spPr>
          <a:xfrm>
            <a:off x="379390" y="7473280"/>
            <a:ext cx="1669411" cy="16831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9" t="5707" r="11697" b="2869"/>
          <a:stretch/>
        </p:blipFill>
        <p:spPr>
          <a:xfrm>
            <a:off x="384457" y="4734353"/>
            <a:ext cx="1659279" cy="1683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47" t="6971" r="15133" b="5737"/>
          <a:stretch/>
        </p:blipFill>
        <p:spPr>
          <a:xfrm>
            <a:off x="4880343" y="2208936"/>
            <a:ext cx="1696740" cy="16825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4017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126</Words>
  <Application>Microsoft Office PowerPoint</Application>
  <PresentationFormat>Format A4 (210 x 297 mm)</PresentationFormat>
  <Paragraphs>14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33</cp:revision>
  <cp:lastPrinted>2015-10-01T09:21:20Z</cp:lastPrinted>
  <dcterms:created xsi:type="dcterms:W3CDTF">2014-09-09T18:20:53Z</dcterms:created>
  <dcterms:modified xsi:type="dcterms:W3CDTF">2017-02-06T17:28:11Z</dcterms:modified>
</cp:coreProperties>
</file>