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</p:sldIdLst>
  <p:sldSz cx="6858000" cy="9906000" type="A4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92" y="112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571046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http://www.mysticlolly.fr	</a:t>
            </a:r>
            <a:endParaRPr lang="fr-F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placer les mots dans une grille.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857755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526837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95671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864786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533868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857755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526837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Respecter l’ordre des lettres d’un mot. Comprendre le principe des mots </a:t>
            </a:r>
            <a:r>
              <a:rPr lang="fr-FR" sz="1000" dirty="0" smtClean="0"/>
              <a:t>croisés.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237073" y="390208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244104" y="656637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237073" y="9374689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2659672"/>
            <a:ext cx="1521769" cy="11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2816" y="2648744"/>
            <a:ext cx="1521600" cy="11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008" y="2648744"/>
            <a:ext cx="1440000" cy="114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5184" y="2648744"/>
            <a:ext cx="1440000" cy="111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792" y="5241032"/>
            <a:ext cx="1440000" cy="11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2816" y="5241032"/>
            <a:ext cx="1440000" cy="11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5241032"/>
            <a:ext cx="1440000" cy="117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57192" y="5241032"/>
            <a:ext cx="1440000" cy="11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6632" y="7977336"/>
            <a:ext cx="1440000" cy="116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72816" y="7977336"/>
            <a:ext cx="1440000" cy="117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7977336"/>
            <a:ext cx="1440000" cy="111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5184" y="7977336"/>
            <a:ext cx="1440000" cy="11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70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placer les mots dans une grille.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857755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526837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95671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864786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533868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857755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526837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Respecter l’ordre des lettres d’un mot. Comprendre le principe des mots </a:t>
            </a:r>
            <a:r>
              <a:rPr lang="fr-FR" sz="1000" dirty="0" smtClean="0"/>
              <a:t>croisés.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237073" y="390208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244104" y="656637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237073" y="9374689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2576736"/>
            <a:ext cx="144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2816" y="2576736"/>
            <a:ext cx="1440000" cy="116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008" y="2576736"/>
            <a:ext cx="1440000" cy="11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7192" y="2576736"/>
            <a:ext cx="1440000" cy="116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632" y="5241032"/>
            <a:ext cx="1440000" cy="115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2816" y="5241032"/>
            <a:ext cx="1440000" cy="115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5241032"/>
            <a:ext cx="1440000" cy="116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57192" y="5241032"/>
            <a:ext cx="1440000" cy="11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6632" y="8049344"/>
            <a:ext cx="1440000" cy="115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72816" y="8049344"/>
            <a:ext cx="1440000" cy="116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8049344"/>
            <a:ext cx="1440000" cy="116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57192" y="8049344"/>
            <a:ext cx="1440000" cy="116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7014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50</Words>
  <Application>Microsoft Office PowerPoint</Application>
  <PresentationFormat>Format A4 (210 x 297 mm)</PresentationFormat>
  <Paragraphs>6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28</cp:revision>
  <cp:lastPrinted>2015-08-12T10:51:03Z</cp:lastPrinted>
  <dcterms:created xsi:type="dcterms:W3CDTF">2014-09-09T18:20:53Z</dcterms:created>
  <dcterms:modified xsi:type="dcterms:W3CDTF">2017-02-22T14:09:05Z</dcterms:modified>
</cp:coreProperties>
</file>