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706" autoAdjust="0"/>
  </p:normalViewPr>
  <p:slideViewPr>
    <p:cSldViewPr>
      <p:cViewPr>
        <p:scale>
          <a:sx n="100" d="100"/>
          <a:sy n="100" d="100"/>
        </p:scale>
        <p:origin x="-2892" y="-12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71046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http://www.mysticlolly.fr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pPr/>
              <a:t>13/02/2017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modeler à l’aide d’un modèle.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19051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04664" y="91294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56854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19051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5087402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780928" y="91294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Choisir différents outils, médiums, supports en fonction d’un projet ou d’une consigne et les utiliser en adaptant son geste.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87403" y="404609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774844" y="656637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168" y="7905328"/>
            <a:ext cx="1700806" cy="10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37504" t="16002" r="22491" b="15990"/>
          <a:stretch>
            <a:fillRect/>
          </a:stretch>
        </p:blipFill>
        <p:spPr bwMode="auto">
          <a:xfrm>
            <a:off x="332656" y="2216696"/>
            <a:ext cx="1512168" cy="160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50006" t="16002" r="22491" b="19991"/>
          <a:stretch>
            <a:fillRect/>
          </a:stretch>
        </p:blipFill>
        <p:spPr bwMode="auto">
          <a:xfrm>
            <a:off x="5157192" y="2216696"/>
            <a:ext cx="1152128" cy="167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44564" t="19296" r="22491" b="11990"/>
          <a:stretch>
            <a:fillRect/>
          </a:stretch>
        </p:blipFill>
        <p:spPr bwMode="auto">
          <a:xfrm>
            <a:off x="2852936" y="4880992"/>
            <a:ext cx="1152128" cy="150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 l="55006" t="13335" r="20616" b="15991"/>
          <a:stretch>
            <a:fillRect/>
          </a:stretch>
        </p:blipFill>
        <p:spPr bwMode="auto">
          <a:xfrm>
            <a:off x="548680" y="4736976"/>
            <a:ext cx="936104" cy="169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 l="40004" t="12001" r="19991" b="11990"/>
          <a:stretch>
            <a:fillRect/>
          </a:stretch>
        </p:blipFill>
        <p:spPr bwMode="auto">
          <a:xfrm>
            <a:off x="2708920" y="2203194"/>
            <a:ext cx="1440160" cy="17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 l="46555" t="20002" r="25942" b="15991"/>
          <a:stretch>
            <a:fillRect/>
          </a:stretch>
        </p:blipFill>
        <p:spPr bwMode="auto">
          <a:xfrm>
            <a:off x="476672" y="7329264"/>
            <a:ext cx="1152128" cy="167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à coins arrondis 29"/>
          <p:cNvSpPr/>
          <p:nvPr/>
        </p:nvSpPr>
        <p:spPr>
          <a:xfrm>
            <a:off x="5085184" y="91294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 l="37504" t="20002" r="19991" b="15991"/>
          <a:stretch>
            <a:fillRect/>
          </a:stretch>
        </p:blipFill>
        <p:spPr bwMode="auto">
          <a:xfrm>
            <a:off x="2492896" y="7401272"/>
            <a:ext cx="1728192" cy="16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 l="50006" t="20002" r="27492" b="19991"/>
          <a:stretch>
            <a:fillRect/>
          </a:stretch>
        </p:blipFill>
        <p:spPr bwMode="auto">
          <a:xfrm>
            <a:off x="5229200" y="4736976"/>
            <a:ext cx="1008112" cy="16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32</Words>
  <Application>Microsoft Office PowerPoint</Application>
  <PresentationFormat>Format A4 (210 x 297 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26</cp:revision>
  <cp:lastPrinted>2015-08-12T10:51:03Z</cp:lastPrinted>
  <dcterms:created xsi:type="dcterms:W3CDTF">2014-09-09T18:20:53Z</dcterms:created>
  <dcterms:modified xsi:type="dcterms:W3CDTF">2017-02-13T17:16:04Z</dcterms:modified>
</cp:coreProperties>
</file>