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F4930CE-9F8F-49CE-931E-D085F48DDB96}" type="datetimeFigureOut">
              <a:rPr lang="fr-FR" smtClean="0"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 userDrawn="1"/>
        </p:nvSpPr>
        <p:spPr>
          <a:xfrm rot="16200000">
            <a:off x="572951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à coins arrondis 158"/>
          <p:cNvSpPr/>
          <p:nvPr/>
        </p:nvSpPr>
        <p:spPr>
          <a:xfrm>
            <a:off x="4797152" y="2077031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à coins arrondis 157"/>
          <p:cNvSpPr/>
          <p:nvPr/>
        </p:nvSpPr>
        <p:spPr>
          <a:xfrm>
            <a:off x="2528900" y="2072680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188640" y="2077031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0" y="1280592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Prends le petit boitier de billes et prépare-toi un modèle. Colorie le tableau de ta feuille comme le modèle.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Se repérer dans l’espace : se repérer dans un quadrillage.</a:t>
            </a:r>
            <a:endParaRPr lang="fr-FR" sz="1000" dirty="0"/>
          </a:p>
        </p:txBody>
      </p:sp>
      <p:grpSp>
        <p:nvGrpSpPr>
          <p:cNvPr id="80" name="Groupe 79"/>
          <p:cNvGrpSpPr/>
          <p:nvPr/>
        </p:nvGrpSpPr>
        <p:grpSpPr>
          <a:xfrm>
            <a:off x="4890156" y="2201459"/>
            <a:ext cx="1629322" cy="1622998"/>
            <a:chOff x="115640" y="2504728"/>
            <a:chExt cx="1239614" cy="1234802"/>
          </a:xfrm>
        </p:grpSpPr>
        <p:sp>
          <p:nvSpPr>
            <p:cNvPr id="81" name="Ellipse 80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Ellipse 98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2614339" y="2201459"/>
            <a:ext cx="1629322" cy="1622998"/>
            <a:chOff x="115640" y="2504728"/>
            <a:chExt cx="1239614" cy="1234802"/>
          </a:xfrm>
        </p:grpSpPr>
        <p:sp>
          <p:nvSpPr>
            <p:cNvPr id="107" name="Ellipse 106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130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65819" y="2201459"/>
            <a:ext cx="1629322" cy="1622998"/>
            <a:chOff x="115640" y="2504728"/>
            <a:chExt cx="1239614" cy="1234802"/>
          </a:xfrm>
        </p:grpSpPr>
        <p:sp>
          <p:nvSpPr>
            <p:cNvPr id="133" name="Ellipse 132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Ellipse 133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Ellipse 136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Ellipse 137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Ellipse 139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Ellipse 140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Ellipse 141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Ellipse 144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6" name="Ellipse 145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7" name="Ellipse 146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Ellipse 148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Ellipse 149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Ellipse 150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Ellipse 151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Ellipse 152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Ellipse 153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Ellipse 154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0" name="Rectangle à coins arrondis 159"/>
          <p:cNvSpPr/>
          <p:nvPr/>
        </p:nvSpPr>
        <p:spPr>
          <a:xfrm>
            <a:off x="4795848" y="4741327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à coins arrondis 160"/>
          <p:cNvSpPr/>
          <p:nvPr/>
        </p:nvSpPr>
        <p:spPr>
          <a:xfrm>
            <a:off x="2527596" y="4736976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à coins arrondis 161"/>
          <p:cNvSpPr/>
          <p:nvPr/>
        </p:nvSpPr>
        <p:spPr>
          <a:xfrm>
            <a:off x="187336" y="4741327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3" name="Groupe 162"/>
          <p:cNvGrpSpPr/>
          <p:nvPr/>
        </p:nvGrpSpPr>
        <p:grpSpPr>
          <a:xfrm>
            <a:off x="4888852" y="4865755"/>
            <a:ext cx="1629322" cy="1622998"/>
            <a:chOff x="115640" y="2504728"/>
            <a:chExt cx="1239614" cy="1234802"/>
          </a:xfrm>
        </p:grpSpPr>
        <p:sp>
          <p:nvSpPr>
            <p:cNvPr id="164" name="Ellipse 163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Ellipse 166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Ellipse 167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Ellipse 180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Ellipse 181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3" name="Ellipse 182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185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Ellipse 186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Ellipse 187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9" name="Groupe 188"/>
          <p:cNvGrpSpPr/>
          <p:nvPr/>
        </p:nvGrpSpPr>
        <p:grpSpPr>
          <a:xfrm>
            <a:off x="2613035" y="4865755"/>
            <a:ext cx="1629322" cy="1622998"/>
            <a:chOff x="115640" y="2504728"/>
            <a:chExt cx="1239614" cy="1234802"/>
          </a:xfrm>
        </p:grpSpPr>
        <p:sp>
          <p:nvSpPr>
            <p:cNvPr id="190" name="Ellipse 189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Ellipse 191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5" name="Ellipse 194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Ellipse 195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Ellipse 196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Ellipse 197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Ellipse 198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Ellipse 199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Ellipse 200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Ellipse 201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Ellipse 202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Ellipse 203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Ellipse 205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Ellipse 207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9" name="Ellipse 208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0" name="Ellipse 209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Ellipse 210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Ellipse 211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Ellipse 212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Ellipse 213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5" name="Groupe 214"/>
          <p:cNvGrpSpPr/>
          <p:nvPr/>
        </p:nvGrpSpPr>
        <p:grpSpPr>
          <a:xfrm>
            <a:off x="264515" y="4865755"/>
            <a:ext cx="1629322" cy="1622998"/>
            <a:chOff x="115640" y="2504728"/>
            <a:chExt cx="1239614" cy="1234802"/>
          </a:xfrm>
        </p:grpSpPr>
        <p:sp>
          <p:nvSpPr>
            <p:cNvPr id="216" name="Ellipse 215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7" name="Ellipse 216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Ellipse 217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Ellipse 218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Ellipse 219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1" name="Ellipse 220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Ellipse 221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Ellipse 222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Ellipse 223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5" name="Ellipse 224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6" name="Ellipse 225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7" name="Ellipse 226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8" name="Ellipse 227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9" name="Ellipse 228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0" name="Ellipse 229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1" name="Ellipse 230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2" name="Ellipse 231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3" name="Ellipse 232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4" name="Ellipse 233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" name="Ellipse 234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6" name="Ellipse 235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7" name="Ellipse 236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8" name="Ellipse 237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9" name="Ellipse 238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" name="Ellipse 239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1" name="Rectangle à coins arrondis 240"/>
          <p:cNvSpPr/>
          <p:nvPr/>
        </p:nvSpPr>
        <p:spPr>
          <a:xfrm>
            <a:off x="4797152" y="7477631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Rectangle à coins arrondis 241"/>
          <p:cNvSpPr/>
          <p:nvPr/>
        </p:nvSpPr>
        <p:spPr>
          <a:xfrm>
            <a:off x="2528900" y="7473280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Rectangle à coins arrondis 242"/>
          <p:cNvSpPr/>
          <p:nvPr/>
        </p:nvSpPr>
        <p:spPr>
          <a:xfrm>
            <a:off x="188640" y="7477631"/>
            <a:ext cx="180020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4" name="Groupe 243"/>
          <p:cNvGrpSpPr/>
          <p:nvPr/>
        </p:nvGrpSpPr>
        <p:grpSpPr>
          <a:xfrm>
            <a:off x="4890156" y="7602059"/>
            <a:ext cx="1629322" cy="1622998"/>
            <a:chOff x="115640" y="2504728"/>
            <a:chExt cx="1239614" cy="1234802"/>
          </a:xfrm>
        </p:grpSpPr>
        <p:sp>
          <p:nvSpPr>
            <p:cNvPr id="245" name="Ellipse 244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6" name="Ellipse 245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7" name="Ellipse 246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8" name="Ellipse 247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9" name="Ellipse 248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0" name="Ellipse 249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1" name="Ellipse 250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2" name="Ellipse 251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3" name="Ellipse 252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4" name="Ellipse 253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5" name="Ellipse 254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6" name="Ellipse 255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7" name="Ellipse 256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8" name="Ellipse 257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9" name="Ellipse 258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0" name="Ellipse 259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1" name="Ellipse 260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2" name="Ellipse 261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3" name="Ellipse 262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4" name="Ellipse 263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5" name="Ellipse 264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6" name="Ellipse 265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7" name="Ellipse 266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8" name="Ellipse 267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9" name="Ellipse 268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0" name="Groupe 269"/>
          <p:cNvGrpSpPr/>
          <p:nvPr/>
        </p:nvGrpSpPr>
        <p:grpSpPr>
          <a:xfrm>
            <a:off x="2614339" y="7602059"/>
            <a:ext cx="1629322" cy="1622998"/>
            <a:chOff x="115640" y="2504728"/>
            <a:chExt cx="1239614" cy="1234802"/>
          </a:xfrm>
        </p:grpSpPr>
        <p:sp>
          <p:nvSpPr>
            <p:cNvPr id="271" name="Ellipse 270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2" name="Ellipse 271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3" name="Ellipse 272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4" name="Ellipse 273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5" name="Ellipse 274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6" name="Ellipse 275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7" name="Ellipse 276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8" name="Ellipse 277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9" name="Ellipse 278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0" name="Ellipse 279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1" name="Ellipse 280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2" name="Ellipse 281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3" name="Ellipse 282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4" name="Ellipse 283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5" name="Ellipse 284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6" name="Ellipse 285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7" name="Ellipse 286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8" name="Ellipse 287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9" name="Ellipse 288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0" name="Ellipse 289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1" name="Ellipse 290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2" name="Ellipse 291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3" name="Ellipse 292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4" name="Ellipse 293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5" name="Ellipse 294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96" name="Groupe 295"/>
          <p:cNvGrpSpPr/>
          <p:nvPr/>
        </p:nvGrpSpPr>
        <p:grpSpPr>
          <a:xfrm>
            <a:off x="265819" y="7602059"/>
            <a:ext cx="1629322" cy="1622998"/>
            <a:chOff x="115640" y="2504728"/>
            <a:chExt cx="1239614" cy="1234802"/>
          </a:xfrm>
        </p:grpSpPr>
        <p:sp>
          <p:nvSpPr>
            <p:cNvPr id="297" name="Ellipse 296"/>
            <p:cNvSpPr/>
            <p:nvPr/>
          </p:nvSpPr>
          <p:spPr>
            <a:xfrm>
              <a:off x="11663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8" name="Ellipse 297"/>
            <p:cNvSpPr/>
            <p:nvPr/>
          </p:nvSpPr>
          <p:spPr>
            <a:xfrm>
              <a:off x="375072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9" name="Ellipse 298"/>
            <p:cNvSpPr/>
            <p:nvPr/>
          </p:nvSpPr>
          <p:spPr>
            <a:xfrm>
              <a:off x="62168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0" name="Ellipse 299"/>
            <p:cNvSpPr/>
            <p:nvPr/>
          </p:nvSpPr>
          <p:spPr>
            <a:xfrm>
              <a:off x="875804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1" name="Ellipse 300"/>
            <p:cNvSpPr/>
            <p:nvPr/>
          </p:nvSpPr>
          <p:spPr>
            <a:xfrm>
              <a:off x="1139230" y="2504728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2" name="Ellipse 301"/>
            <p:cNvSpPr/>
            <p:nvPr/>
          </p:nvSpPr>
          <p:spPr>
            <a:xfrm>
              <a:off x="11663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3" name="Ellipse 302"/>
            <p:cNvSpPr/>
            <p:nvPr/>
          </p:nvSpPr>
          <p:spPr>
            <a:xfrm>
              <a:off x="375072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4" name="Ellipse 303"/>
            <p:cNvSpPr/>
            <p:nvPr/>
          </p:nvSpPr>
          <p:spPr>
            <a:xfrm>
              <a:off x="62168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5" name="Ellipse 304"/>
            <p:cNvSpPr/>
            <p:nvPr/>
          </p:nvSpPr>
          <p:spPr>
            <a:xfrm>
              <a:off x="875804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6" name="Ellipse 305"/>
            <p:cNvSpPr/>
            <p:nvPr/>
          </p:nvSpPr>
          <p:spPr>
            <a:xfrm>
              <a:off x="1139230" y="2754660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7" name="Ellipse 306"/>
            <p:cNvSpPr/>
            <p:nvPr/>
          </p:nvSpPr>
          <p:spPr>
            <a:xfrm>
              <a:off x="11564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8" name="Ellipse 307"/>
            <p:cNvSpPr/>
            <p:nvPr/>
          </p:nvSpPr>
          <p:spPr>
            <a:xfrm>
              <a:off x="374080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9" name="Ellipse 308"/>
            <p:cNvSpPr/>
            <p:nvPr/>
          </p:nvSpPr>
          <p:spPr>
            <a:xfrm>
              <a:off x="62068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0" name="Ellipse 309"/>
            <p:cNvSpPr/>
            <p:nvPr/>
          </p:nvSpPr>
          <p:spPr>
            <a:xfrm>
              <a:off x="874812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1" name="Ellipse 310"/>
            <p:cNvSpPr/>
            <p:nvPr/>
          </p:nvSpPr>
          <p:spPr>
            <a:xfrm>
              <a:off x="1138238" y="3010942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11564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3" name="Ellipse 312"/>
            <p:cNvSpPr/>
            <p:nvPr/>
          </p:nvSpPr>
          <p:spPr>
            <a:xfrm>
              <a:off x="374080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4" name="Ellipse 313"/>
            <p:cNvSpPr/>
            <p:nvPr/>
          </p:nvSpPr>
          <p:spPr>
            <a:xfrm>
              <a:off x="62068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5" name="Ellipse 314"/>
            <p:cNvSpPr/>
            <p:nvPr/>
          </p:nvSpPr>
          <p:spPr>
            <a:xfrm>
              <a:off x="874812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6" name="Ellipse 315"/>
            <p:cNvSpPr/>
            <p:nvPr/>
          </p:nvSpPr>
          <p:spPr>
            <a:xfrm>
              <a:off x="1138238" y="3267224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7" name="Ellipse 316"/>
            <p:cNvSpPr/>
            <p:nvPr/>
          </p:nvSpPr>
          <p:spPr>
            <a:xfrm>
              <a:off x="11663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8" name="Ellipse 317"/>
            <p:cNvSpPr/>
            <p:nvPr/>
          </p:nvSpPr>
          <p:spPr>
            <a:xfrm>
              <a:off x="375072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9" name="Ellipse 318"/>
            <p:cNvSpPr/>
            <p:nvPr/>
          </p:nvSpPr>
          <p:spPr>
            <a:xfrm>
              <a:off x="62168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0" name="Ellipse 319"/>
            <p:cNvSpPr/>
            <p:nvPr/>
          </p:nvSpPr>
          <p:spPr>
            <a:xfrm>
              <a:off x="875804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1" name="Ellipse 320"/>
            <p:cNvSpPr/>
            <p:nvPr/>
          </p:nvSpPr>
          <p:spPr>
            <a:xfrm>
              <a:off x="1139230" y="3523506"/>
              <a:ext cx="216024" cy="2160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22" name="Rectangle à coins arrondis 321"/>
          <p:cNvSpPr/>
          <p:nvPr/>
        </p:nvSpPr>
        <p:spPr>
          <a:xfrm>
            <a:off x="416151" y="4122455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Rectangle à coins arrondis 322"/>
          <p:cNvSpPr/>
          <p:nvPr/>
        </p:nvSpPr>
        <p:spPr>
          <a:xfrm>
            <a:off x="2722923" y="4122455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4" name="Rectangle à coins arrondis 323"/>
          <p:cNvSpPr/>
          <p:nvPr/>
        </p:nvSpPr>
        <p:spPr>
          <a:xfrm>
            <a:off x="5040488" y="4122455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Rectangle à coins arrondis 324"/>
          <p:cNvSpPr/>
          <p:nvPr/>
        </p:nvSpPr>
        <p:spPr>
          <a:xfrm>
            <a:off x="406483" y="682520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Rectangle à coins arrondis 325"/>
          <p:cNvSpPr/>
          <p:nvPr/>
        </p:nvSpPr>
        <p:spPr>
          <a:xfrm>
            <a:off x="2774844" y="682520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Rectangle à coins arrondis 326"/>
          <p:cNvSpPr/>
          <p:nvPr/>
        </p:nvSpPr>
        <p:spPr>
          <a:xfrm>
            <a:off x="5069197" y="682520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Rectangle à coins arrondis 327"/>
          <p:cNvSpPr/>
          <p:nvPr/>
        </p:nvSpPr>
        <p:spPr>
          <a:xfrm>
            <a:off x="403875" y="94174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Rectangle à coins arrondis 328"/>
          <p:cNvSpPr/>
          <p:nvPr/>
        </p:nvSpPr>
        <p:spPr>
          <a:xfrm>
            <a:off x="2772236" y="94174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Rectangle à coins arrondis 329"/>
          <p:cNvSpPr/>
          <p:nvPr/>
        </p:nvSpPr>
        <p:spPr>
          <a:xfrm>
            <a:off x="5066589" y="94174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34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22</cp:revision>
  <cp:lastPrinted>2015-10-05T11:16:15Z</cp:lastPrinted>
  <dcterms:created xsi:type="dcterms:W3CDTF">2014-09-09T18:20:53Z</dcterms:created>
  <dcterms:modified xsi:type="dcterms:W3CDTF">2017-02-06T17:29:09Z</dcterms:modified>
</cp:coreProperties>
</file>