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08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0" y="1"/>
            <a:ext cx="6858000" cy="61170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4869160" y="97742"/>
            <a:ext cx="1768330" cy="69337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</p:txBody>
      </p:sp>
      <p:sp>
        <p:nvSpPr>
          <p:cNvPr id="9" name="ZoneTexte 8"/>
          <p:cNvSpPr txBox="1"/>
          <p:nvPr userDrawn="1"/>
        </p:nvSpPr>
        <p:spPr>
          <a:xfrm>
            <a:off x="4869160" y="56456"/>
            <a:ext cx="1768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Prénom</a:t>
            </a:r>
            <a:r>
              <a:rPr lang="fr-FR" sz="20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____________</a:t>
            </a:r>
            <a:endParaRPr lang="fr-FR" sz="20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99" y="87853"/>
            <a:ext cx="763929" cy="626814"/>
          </a:xfrm>
          <a:prstGeom prst="rect">
            <a:avLst/>
          </a:prstGeom>
        </p:spPr>
      </p:pic>
      <p:sp>
        <p:nvSpPr>
          <p:cNvPr id="17" name="Espace réservé du texte 13"/>
          <p:cNvSpPr txBox="1">
            <a:spLocks/>
          </p:cNvSpPr>
          <p:nvPr userDrawn="1"/>
        </p:nvSpPr>
        <p:spPr>
          <a:xfrm>
            <a:off x="1038225" y="-15552"/>
            <a:ext cx="3830935" cy="610810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dirty="0" smtClean="0"/>
              <a:t>Ma feuille de route</a:t>
            </a:r>
          </a:p>
          <a:p>
            <a:pPr algn="ctr"/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66925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67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44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4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51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42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76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94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7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27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23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 userDrawn="1"/>
        </p:nvSpPr>
        <p:spPr>
          <a:xfrm rot="16200000">
            <a:off x="5729513" y="8818639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http://</a:t>
            </a:r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www.mysticlolly.fr</a:t>
            </a:r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endParaRPr lang="fr-FR" sz="10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20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à coins arrondis 158"/>
          <p:cNvSpPr/>
          <p:nvPr/>
        </p:nvSpPr>
        <p:spPr>
          <a:xfrm>
            <a:off x="4797152" y="2077031"/>
            <a:ext cx="1800200" cy="18722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Rectangle à coins arrondis 157"/>
          <p:cNvSpPr/>
          <p:nvPr/>
        </p:nvSpPr>
        <p:spPr>
          <a:xfrm>
            <a:off x="2528900" y="2072680"/>
            <a:ext cx="1800200" cy="18722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188640" y="2077031"/>
            <a:ext cx="1800200" cy="18722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0" y="1280592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andine" pitchFamily="2" charset="0"/>
              </a:rPr>
              <a:t>Prends le petit boitier de billes et prépare-toi un modèle. Colorie le tableau de ta feuille comme le modèle.</a:t>
            </a:r>
            <a:endParaRPr lang="fr-FR" sz="2000" dirty="0">
              <a:latin typeface="Amandine" pitchFamily="2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2791" y="716722"/>
            <a:ext cx="67285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u="sng" dirty="0" smtClean="0"/>
              <a:t>Objectifs</a:t>
            </a:r>
            <a:r>
              <a:rPr lang="fr-FR" sz="1000" dirty="0" smtClean="0"/>
              <a:t> :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Se repérer dans l’espace : se repérer dans un quadrillage.</a:t>
            </a:r>
            <a:endParaRPr lang="fr-FR" sz="1000" dirty="0"/>
          </a:p>
        </p:txBody>
      </p:sp>
      <p:grpSp>
        <p:nvGrpSpPr>
          <p:cNvPr id="80" name="Groupe 79"/>
          <p:cNvGrpSpPr/>
          <p:nvPr/>
        </p:nvGrpSpPr>
        <p:grpSpPr>
          <a:xfrm>
            <a:off x="4890156" y="2201459"/>
            <a:ext cx="1629322" cy="1622998"/>
            <a:chOff x="115640" y="2504728"/>
            <a:chExt cx="1239614" cy="1234802"/>
          </a:xfrm>
        </p:grpSpPr>
        <p:sp>
          <p:nvSpPr>
            <p:cNvPr id="81" name="Ellipse 80"/>
            <p:cNvSpPr/>
            <p:nvPr/>
          </p:nvSpPr>
          <p:spPr>
            <a:xfrm>
              <a:off x="11663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Ellipse 81"/>
            <p:cNvSpPr/>
            <p:nvPr/>
          </p:nvSpPr>
          <p:spPr>
            <a:xfrm>
              <a:off x="37507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Ellipse 82"/>
            <p:cNvSpPr/>
            <p:nvPr/>
          </p:nvSpPr>
          <p:spPr>
            <a:xfrm>
              <a:off x="62168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Ellipse 83"/>
            <p:cNvSpPr/>
            <p:nvPr/>
          </p:nvSpPr>
          <p:spPr>
            <a:xfrm>
              <a:off x="875804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Ellipse 84"/>
            <p:cNvSpPr/>
            <p:nvPr/>
          </p:nvSpPr>
          <p:spPr>
            <a:xfrm>
              <a:off x="113923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Ellipse 85"/>
            <p:cNvSpPr/>
            <p:nvPr/>
          </p:nvSpPr>
          <p:spPr>
            <a:xfrm>
              <a:off x="11663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Ellipse 86"/>
            <p:cNvSpPr/>
            <p:nvPr/>
          </p:nvSpPr>
          <p:spPr>
            <a:xfrm>
              <a:off x="37507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/>
            <p:cNvSpPr/>
            <p:nvPr/>
          </p:nvSpPr>
          <p:spPr>
            <a:xfrm>
              <a:off x="62168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Ellipse 88"/>
            <p:cNvSpPr/>
            <p:nvPr/>
          </p:nvSpPr>
          <p:spPr>
            <a:xfrm>
              <a:off x="875804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Ellipse 89"/>
            <p:cNvSpPr/>
            <p:nvPr/>
          </p:nvSpPr>
          <p:spPr>
            <a:xfrm>
              <a:off x="113923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Ellipse 90"/>
            <p:cNvSpPr/>
            <p:nvPr/>
          </p:nvSpPr>
          <p:spPr>
            <a:xfrm>
              <a:off x="11564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Ellipse 91"/>
            <p:cNvSpPr/>
            <p:nvPr/>
          </p:nvSpPr>
          <p:spPr>
            <a:xfrm>
              <a:off x="37408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Ellipse 92"/>
            <p:cNvSpPr/>
            <p:nvPr/>
          </p:nvSpPr>
          <p:spPr>
            <a:xfrm>
              <a:off x="62068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Ellipse 93"/>
            <p:cNvSpPr/>
            <p:nvPr/>
          </p:nvSpPr>
          <p:spPr>
            <a:xfrm>
              <a:off x="874812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Ellipse 94"/>
            <p:cNvSpPr/>
            <p:nvPr/>
          </p:nvSpPr>
          <p:spPr>
            <a:xfrm>
              <a:off x="113823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Ellipse 95"/>
            <p:cNvSpPr/>
            <p:nvPr/>
          </p:nvSpPr>
          <p:spPr>
            <a:xfrm>
              <a:off x="11564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Ellipse 96"/>
            <p:cNvSpPr/>
            <p:nvPr/>
          </p:nvSpPr>
          <p:spPr>
            <a:xfrm>
              <a:off x="37408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Ellipse 97"/>
            <p:cNvSpPr/>
            <p:nvPr/>
          </p:nvSpPr>
          <p:spPr>
            <a:xfrm>
              <a:off x="62068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Ellipse 98"/>
            <p:cNvSpPr/>
            <p:nvPr/>
          </p:nvSpPr>
          <p:spPr>
            <a:xfrm>
              <a:off x="874812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0" name="Ellipse 99"/>
            <p:cNvSpPr/>
            <p:nvPr/>
          </p:nvSpPr>
          <p:spPr>
            <a:xfrm>
              <a:off x="113823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1" name="Ellipse 100"/>
            <p:cNvSpPr/>
            <p:nvPr/>
          </p:nvSpPr>
          <p:spPr>
            <a:xfrm>
              <a:off x="11663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2" name="Ellipse 101"/>
            <p:cNvSpPr/>
            <p:nvPr/>
          </p:nvSpPr>
          <p:spPr>
            <a:xfrm>
              <a:off x="37507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Ellipse 102"/>
            <p:cNvSpPr/>
            <p:nvPr/>
          </p:nvSpPr>
          <p:spPr>
            <a:xfrm>
              <a:off x="62168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4" name="Ellipse 103"/>
            <p:cNvSpPr/>
            <p:nvPr/>
          </p:nvSpPr>
          <p:spPr>
            <a:xfrm>
              <a:off x="875804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5" name="Ellipse 104"/>
            <p:cNvSpPr/>
            <p:nvPr/>
          </p:nvSpPr>
          <p:spPr>
            <a:xfrm>
              <a:off x="113923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6" name="Groupe 105"/>
          <p:cNvGrpSpPr/>
          <p:nvPr/>
        </p:nvGrpSpPr>
        <p:grpSpPr>
          <a:xfrm>
            <a:off x="2614339" y="2201459"/>
            <a:ext cx="1629322" cy="1622998"/>
            <a:chOff x="115640" y="2504728"/>
            <a:chExt cx="1239614" cy="1234802"/>
          </a:xfrm>
        </p:grpSpPr>
        <p:sp>
          <p:nvSpPr>
            <p:cNvPr id="107" name="Ellipse 106"/>
            <p:cNvSpPr/>
            <p:nvPr/>
          </p:nvSpPr>
          <p:spPr>
            <a:xfrm>
              <a:off x="11663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37507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62168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875804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113923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11663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37507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62168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Ellipse 114"/>
            <p:cNvSpPr/>
            <p:nvPr/>
          </p:nvSpPr>
          <p:spPr>
            <a:xfrm>
              <a:off x="875804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113923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Ellipse 116"/>
            <p:cNvSpPr/>
            <p:nvPr/>
          </p:nvSpPr>
          <p:spPr>
            <a:xfrm>
              <a:off x="11564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8" name="Ellipse 117"/>
            <p:cNvSpPr/>
            <p:nvPr/>
          </p:nvSpPr>
          <p:spPr>
            <a:xfrm>
              <a:off x="37408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9" name="Ellipse 118"/>
            <p:cNvSpPr/>
            <p:nvPr/>
          </p:nvSpPr>
          <p:spPr>
            <a:xfrm>
              <a:off x="62068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Ellipse 119"/>
            <p:cNvSpPr/>
            <p:nvPr/>
          </p:nvSpPr>
          <p:spPr>
            <a:xfrm>
              <a:off x="874812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1" name="Ellipse 120"/>
            <p:cNvSpPr/>
            <p:nvPr/>
          </p:nvSpPr>
          <p:spPr>
            <a:xfrm>
              <a:off x="113823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2" name="Ellipse 121"/>
            <p:cNvSpPr/>
            <p:nvPr/>
          </p:nvSpPr>
          <p:spPr>
            <a:xfrm>
              <a:off x="11564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3" name="Ellipse 122"/>
            <p:cNvSpPr/>
            <p:nvPr/>
          </p:nvSpPr>
          <p:spPr>
            <a:xfrm>
              <a:off x="37408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Ellipse 123"/>
            <p:cNvSpPr/>
            <p:nvPr/>
          </p:nvSpPr>
          <p:spPr>
            <a:xfrm>
              <a:off x="62068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5" name="Ellipse 124"/>
            <p:cNvSpPr/>
            <p:nvPr/>
          </p:nvSpPr>
          <p:spPr>
            <a:xfrm>
              <a:off x="874812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6" name="Ellipse 125"/>
            <p:cNvSpPr/>
            <p:nvPr/>
          </p:nvSpPr>
          <p:spPr>
            <a:xfrm>
              <a:off x="113823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7" name="Ellipse 126"/>
            <p:cNvSpPr/>
            <p:nvPr/>
          </p:nvSpPr>
          <p:spPr>
            <a:xfrm>
              <a:off x="11663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Ellipse 127"/>
            <p:cNvSpPr/>
            <p:nvPr/>
          </p:nvSpPr>
          <p:spPr>
            <a:xfrm>
              <a:off x="37507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62168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875804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1" name="Ellipse 130"/>
            <p:cNvSpPr/>
            <p:nvPr/>
          </p:nvSpPr>
          <p:spPr>
            <a:xfrm>
              <a:off x="113923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32" name="Groupe 131"/>
          <p:cNvGrpSpPr/>
          <p:nvPr/>
        </p:nvGrpSpPr>
        <p:grpSpPr>
          <a:xfrm>
            <a:off x="265819" y="2201459"/>
            <a:ext cx="1629322" cy="1622998"/>
            <a:chOff x="115640" y="2504728"/>
            <a:chExt cx="1239614" cy="1234802"/>
          </a:xfrm>
        </p:grpSpPr>
        <p:sp>
          <p:nvSpPr>
            <p:cNvPr id="133" name="Ellipse 132"/>
            <p:cNvSpPr/>
            <p:nvPr/>
          </p:nvSpPr>
          <p:spPr>
            <a:xfrm>
              <a:off x="11663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4" name="Ellipse 133"/>
            <p:cNvSpPr/>
            <p:nvPr/>
          </p:nvSpPr>
          <p:spPr>
            <a:xfrm>
              <a:off x="37507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5" name="Ellipse 134"/>
            <p:cNvSpPr/>
            <p:nvPr/>
          </p:nvSpPr>
          <p:spPr>
            <a:xfrm>
              <a:off x="62168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6" name="Ellipse 135"/>
            <p:cNvSpPr/>
            <p:nvPr/>
          </p:nvSpPr>
          <p:spPr>
            <a:xfrm>
              <a:off x="875804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7" name="Ellipse 136"/>
            <p:cNvSpPr/>
            <p:nvPr/>
          </p:nvSpPr>
          <p:spPr>
            <a:xfrm>
              <a:off x="113923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8" name="Ellipse 137"/>
            <p:cNvSpPr/>
            <p:nvPr/>
          </p:nvSpPr>
          <p:spPr>
            <a:xfrm>
              <a:off x="11663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9" name="Ellipse 138"/>
            <p:cNvSpPr/>
            <p:nvPr/>
          </p:nvSpPr>
          <p:spPr>
            <a:xfrm>
              <a:off x="37507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0" name="Ellipse 139"/>
            <p:cNvSpPr/>
            <p:nvPr/>
          </p:nvSpPr>
          <p:spPr>
            <a:xfrm>
              <a:off x="62168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1" name="Ellipse 140"/>
            <p:cNvSpPr/>
            <p:nvPr/>
          </p:nvSpPr>
          <p:spPr>
            <a:xfrm>
              <a:off x="875804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2" name="Ellipse 141"/>
            <p:cNvSpPr/>
            <p:nvPr/>
          </p:nvSpPr>
          <p:spPr>
            <a:xfrm>
              <a:off x="113923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3" name="Ellipse 142"/>
            <p:cNvSpPr/>
            <p:nvPr/>
          </p:nvSpPr>
          <p:spPr>
            <a:xfrm>
              <a:off x="11564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4" name="Ellipse 143"/>
            <p:cNvSpPr/>
            <p:nvPr/>
          </p:nvSpPr>
          <p:spPr>
            <a:xfrm>
              <a:off x="37408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5" name="Ellipse 144"/>
            <p:cNvSpPr/>
            <p:nvPr/>
          </p:nvSpPr>
          <p:spPr>
            <a:xfrm>
              <a:off x="62068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6" name="Ellipse 145"/>
            <p:cNvSpPr/>
            <p:nvPr/>
          </p:nvSpPr>
          <p:spPr>
            <a:xfrm>
              <a:off x="874812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7" name="Ellipse 146"/>
            <p:cNvSpPr/>
            <p:nvPr/>
          </p:nvSpPr>
          <p:spPr>
            <a:xfrm>
              <a:off x="113823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8" name="Ellipse 147"/>
            <p:cNvSpPr/>
            <p:nvPr/>
          </p:nvSpPr>
          <p:spPr>
            <a:xfrm>
              <a:off x="11564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9" name="Ellipse 148"/>
            <p:cNvSpPr/>
            <p:nvPr/>
          </p:nvSpPr>
          <p:spPr>
            <a:xfrm>
              <a:off x="37408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0" name="Ellipse 149"/>
            <p:cNvSpPr/>
            <p:nvPr/>
          </p:nvSpPr>
          <p:spPr>
            <a:xfrm>
              <a:off x="62068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Ellipse 150"/>
            <p:cNvSpPr/>
            <p:nvPr/>
          </p:nvSpPr>
          <p:spPr>
            <a:xfrm>
              <a:off x="874812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2" name="Ellipse 151"/>
            <p:cNvSpPr/>
            <p:nvPr/>
          </p:nvSpPr>
          <p:spPr>
            <a:xfrm>
              <a:off x="113823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3" name="Ellipse 152"/>
            <p:cNvSpPr/>
            <p:nvPr/>
          </p:nvSpPr>
          <p:spPr>
            <a:xfrm>
              <a:off x="11663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4" name="Ellipse 153"/>
            <p:cNvSpPr/>
            <p:nvPr/>
          </p:nvSpPr>
          <p:spPr>
            <a:xfrm>
              <a:off x="37507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5" name="Ellipse 154"/>
            <p:cNvSpPr/>
            <p:nvPr/>
          </p:nvSpPr>
          <p:spPr>
            <a:xfrm>
              <a:off x="62168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6" name="Ellipse 155"/>
            <p:cNvSpPr/>
            <p:nvPr/>
          </p:nvSpPr>
          <p:spPr>
            <a:xfrm>
              <a:off x="875804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7" name="Ellipse 156"/>
            <p:cNvSpPr/>
            <p:nvPr/>
          </p:nvSpPr>
          <p:spPr>
            <a:xfrm>
              <a:off x="113923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0" name="Rectangle à coins arrondis 159"/>
          <p:cNvSpPr/>
          <p:nvPr/>
        </p:nvSpPr>
        <p:spPr>
          <a:xfrm>
            <a:off x="4795848" y="4741327"/>
            <a:ext cx="1800200" cy="18722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Rectangle à coins arrondis 160"/>
          <p:cNvSpPr/>
          <p:nvPr/>
        </p:nvSpPr>
        <p:spPr>
          <a:xfrm>
            <a:off x="2527596" y="4736976"/>
            <a:ext cx="1800200" cy="18722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Rectangle à coins arrondis 161"/>
          <p:cNvSpPr/>
          <p:nvPr/>
        </p:nvSpPr>
        <p:spPr>
          <a:xfrm>
            <a:off x="187336" y="4741327"/>
            <a:ext cx="1800200" cy="18722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63" name="Groupe 162"/>
          <p:cNvGrpSpPr/>
          <p:nvPr/>
        </p:nvGrpSpPr>
        <p:grpSpPr>
          <a:xfrm>
            <a:off x="4888852" y="4865755"/>
            <a:ext cx="1629322" cy="1622998"/>
            <a:chOff x="115640" y="2504728"/>
            <a:chExt cx="1239614" cy="1234802"/>
          </a:xfrm>
        </p:grpSpPr>
        <p:sp>
          <p:nvSpPr>
            <p:cNvPr id="164" name="Ellipse 163"/>
            <p:cNvSpPr/>
            <p:nvPr/>
          </p:nvSpPr>
          <p:spPr>
            <a:xfrm>
              <a:off x="11663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5" name="Ellipse 164"/>
            <p:cNvSpPr/>
            <p:nvPr/>
          </p:nvSpPr>
          <p:spPr>
            <a:xfrm>
              <a:off x="37507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6" name="Ellipse 165"/>
            <p:cNvSpPr/>
            <p:nvPr/>
          </p:nvSpPr>
          <p:spPr>
            <a:xfrm>
              <a:off x="62168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7" name="Ellipse 166"/>
            <p:cNvSpPr/>
            <p:nvPr/>
          </p:nvSpPr>
          <p:spPr>
            <a:xfrm>
              <a:off x="875804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8" name="Ellipse 167"/>
            <p:cNvSpPr/>
            <p:nvPr/>
          </p:nvSpPr>
          <p:spPr>
            <a:xfrm>
              <a:off x="113923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9" name="Ellipse 168"/>
            <p:cNvSpPr/>
            <p:nvPr/>
          </p:nvSpPr>
          <p:spPr>
            <a:xfrm>
              <a:off x="11663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0" name="Ellipse 169"/>
            <p:cNvSpPr/>
            <p:nvPr/>
          </p:nvSpPr>
          <p:spPr>
            <a:xfrm>
              <a:off x="37507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1" name="Ellipse 170"/>
            <p:cNvSpPr/>
            <p:nvPr/>
          </p:nvSpPr>
          <p:spPr>
            <a:xfrm>
              <a:off x="62168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2" name="Ellipse 171"/>
            <p:cNvSpPr/>
            <p:nvPr/>
          </p:nvSpPr>
          <p:spPr>
            <a:xfrm>
              <a:off x="875804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3" name="Ellipse 172"/>
            <p:cNvSpPr/>
            <p:nvPr/>
          </p:nvSpPr>
          <p:spPr>
            <a:xfrm>
              <a:off x="113923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4" name="Ellipse 173"/>
            <p:cNvSpPr/>
            <p:nvPr/>
          </p:nvSpPr>
          <p:spPr>
            <a:xfrm>
              <a:off x="11564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5" name="Ellipse 174"/>
            <p:cNvSpPr/>
            <p:nvPr/>
          </p:nvSpPr>
          <p:spPr>
            <a:xfrm>
              <a:off x="37408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6" name="Ellipse 175"/>
            <p:cNvSpPr/>
            <p:nvPr/>
          </p:nvSpPr>
          <p:spPr>
            <a:xfrm>
              <a:off x="62068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7" name="Ellipse 176"/>
            <p:cNvSpPr/>
            <p:nvPr/>
          </p:nvSpPr>
          <p:spPr>
            <a:xfrm>
              <a:off x="874812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8" name="Ellipse 177"/>
            <p:cNvSpPr/>
            <p:nvPr/>
          </p:nvSpPr>
          <p:spPr>
            <a:xfrm>
              <a:off x="113823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9" name="Ellipse 178"/>
            <p:cNvSpPr/>
            <p:nvPr/>
          </p:nvSpPr>
          <p:spPr>
            <a:xfrm>
              <a:off x="11564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0" name="Ellipse 179"/>
            <p:cNvSpPr/>
            <p:nvPr/>
          </p:nvSpPr>
          <p:spPr>
            <a:xfrm>
              <a:off x="37408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1" name="Ellipse 180"/>
            <p:cNvSpPr/>
            <p:nvPr/>
          </p:nvSpPr>
          <p:spPr>
            <a:xfrm>
              <a:off x="62068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2" name="Ellipse 181"/>
            <p:cNvSpPr/>
            <p:nvPr/>
          </p:nvSpPr>
          <p:spPr>
            <a:xfrm>
              <a:off x="874812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3" name="Ellipse 182"/>
            <p:cNvSpPr/>
            <p:nvPr/>
          </p:nvSpPr>
          <p:spPr>
            <a:xfrm>
              <a:off x="113823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4" name="Ellipse 183"/>
            <p:cNvSpPr/>
            <p:nvPr/>
          </p:nvSpPr>
          <p:spPr>
            <a:xfrm>
              <a:off x="11663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5" name="Ellipse 184"/>
            <p:cNvSpPr/>
            <p:nvPr/>
          </p:nvSpPr>
          <p:spPr>
            <a:xfrm>
              <a:off x="37507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6" name="Ellipse 185"/>
            <p:cNvSpPr/>
            <p:nvPr/>
          </p:nvSpPr>
          <p:spPr>
            <a:xfrm>
              <a:off x="62168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7" name="Ellipse 186"/>
            <p:cNvSpPr/>
            <p:nvPr/>
          </p:nvSpPr>
          <p:spPr>
            <a:xfrm>
              <a:off x="875804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8" name="Ellipse 187"/>
            <p:cNvSpPr/>
            <p:nvPr/>
          </p:nvSpPr>
          <p:spPr>
            <a:xfrm>
              <a:off x="113923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9" name="Groupe 188"/>
          <p:cNvGrpSpPr/>
          <p:nvPr/>
        </p:nvGrpSpPr>
        <p:grpSpPr>
          <a:xfrm>
            <a:off x="2613035" y="4865755"/>
            <a:ext cx="1629322" cy="1622998"/>
            <a:chOff x="115640" y="2504728"/>
            <a:chExt cx="1239614" cy="1234802"/>
          </a:xfrm>
        </p:grpSpPr>
        <p:sp>
          <p:nvSpPr>
            <p:cNvPr id="190" name="Ellipse 189"/>
            <p:cNvSpPr/>
            <p:nvPr/>
          </p:nvSpPr>
          <p:spPr>
            <a:xfrm>
              <a:off x="11663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1" name="Ellipse 190"/>
            <p:cNvSpPr/>
            <p:nvPr/>
          </p:nvSpPr>
          <p:spPr>
            <a:xfrm>
              <a:off x="37507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2" name="Ellipse 191"/>
            <p:cNvSpPr/>
            <p:nvPr/>
          </p:nvSpPr>
          <p:spPr>
            <a:xfrm>
              <a:off x="62168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3" name="Ellipse 192"/>
            <p:cNvSpPr/>
            <p:nvPr/>
          </p:nvSpPr>
          <p:spPr>
            <a:xfrm>
              <a:off x="875804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4" name="Ellipse 193"/>
            <p:cNvSpPr/>
            <p:nvPr/>
          </p:nvSpPr>
          <p:spPr>
            <a:xfrm>
              <a:off x="113923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5" name="Ellipse 194"/>
            <p:cNvSpPr/>
            <p:nvPr/>
          </p:nvSpPr>
          <p:spPr>
            <a:xfrm>
              <a:off x="11663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6" name="Ellipse 195"/>
            <p:cNvSpPr/>
            <p:nvPr/>
          </p:nvSpPr>
          <p:spPr>
            <a:xfrm>
              <a:off x="37507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7" name="Ellipse 196"/>
            <p:cNvSpPr/>
            <p:nvPr/>
          </p:nvSpPr>
          <p:spPr>
            <a:xfrm>
              <a:off x="62168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8" name="Ellipse 197"/>
            <p:cNvSpPr/>
            <p:nvPr/>
          </p:nvSpPr>
          <p:spPr>
            <a:xfrm>
              <a:off x="875804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9" name="Ellipse 198"/>
            <p:cNvSpPr/>
            <p:nvPr/>
          </p:nvSpPr>
          <p:spPr>
            <a:xfrm>
              <a:off x="113923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0" name="Ellipse 199"/>
            <p:cNvSpPr/>
            <p:nvPr/>
          </p:nvSpPr>
          <p:spPr>
            <a:xfrm>
              <a:off x="11564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1" name="Ellipse 200"/>
            <p:cNvSpPr/>
            <p:nvPr/>
          </p:nvSpPr>
          <p:spPr>
            <a:xfrm>
              <a:off x="37408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2" name="Ellipse 201"/>
            <p:cNvSpPr/>
            <p:nvPr/>
          </p:nvSpPr>
          <p:spPr>
            <a:xfrm>
              <a:off x="62068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3" name="Ellipse 202"/>
            <p:cNvSpPr/>
            <p:nvPr/>
          </p:nvSpPr>
          <p:spPr>
            <a:xfrm>
              <a:off x="874812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4" name="Ellipse 203"/>
            <p:cNvSpPr/>
            <p:nvPr/>
          </p:nvSpPr>
          <p:spPr>
            <a:xfrm>
              <a:off x="113823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5" name="Ellipse 204"/>
            <p:cNvSpPr/>
            <p:nvPr/>
          </p:nvSpPr>
          <p:spPr>
            <a:xfrm>
              <a:off x="11564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6" name="Ellipse 205"/>
            <p:cNvSpPr/>
            <p:nvPr/>
          </p:nvSpPr>
          <p:spPr>
            <a:xfrm>
              <a:off x="37408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62068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8" name="Ellipse 207"/>
            <p:cNvSpPr/>
            <p:nvPr/>
          </p:nvSpPr>
          <p:spPr>
            <a:xfrm>
              <a:off x="874812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9" name="Ellipse 208"/>
            <p:cNvSpPr/>
            <p:nvPr/>
          </p:nvSpPr>
          <p:spPr>
            <a:xfrm>
              <a:off x="113823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0" name="Ellipse 209"/>
            <p:cNvSpPr/>
            <p:nvPr/>
          </p:nvSpPr>
          <p:spPr>
            <a:xfrm>
              <a:off x="11663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1" name="Ellipse 210"/>
            <p:cNvSpPr/>
            <p:nvPr/>
          </p:nvSpPr>
          <p:spPr>
            <a:xfrm>
              <a:off x="37507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2" name="Ellipse 211"/>
            <p:cNvSpPr/>
            <p:nvPr/>
          </p:nvSpPr>
          <p:spPr>
            <a:xfrm>
              <a:off x="62168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3" name="Ellipse 212"/>
            <p:cNvSpPr/>
            <p:nvPr/>
          </p:nvSpPr>
          <p:spPr>
            <a:xfrm>
              <a:off x="875804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4" name="Ellipse 213"/>
            <p:cNvSpPr/>
            <p:nvPr/>
          </p:nvSpPr>
          <p:spPr>
            <a:xfrm>
              <a:off x="113923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15" name="Groupe 214"/>
          <p:cNvGrpSpPr/>
          <p:nvPr/>
        </p:nvGrpSpPr>
        <p:grpSpPr>
          <a:xfrm>
            <a:off x="264515" y="4865755"/>
            <a:ext cx="1629322" cy="1622998"/>
            <a:chOff x="115640" y="2504728"/>
            <a:chExt cx="1239614" cy="1234802"/>
          </a:xfrm>
        </p:grpSpPr>
        <p:sp>
          <p:nvSpPr>
            <p:cNvPr id="216" name="Ellipse 215"/>
            <p:cNvSpPr/>
            <p:nvPr/>
          </p:nvSpPr>
          <p:spPr>
            <a:xfrm>
              <a:off x="11663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7" name="Ellipse 216"/>
            <p:cNvSpPr/>
            <p:nvPr/>
          </p:nvSpPr>
          <p:spPr>
            <a:xfrm>
              <a:off x="37507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8" name="Ellipse 217"/>
            <p:cNvSpPr/>
            <p:nvPr/>
          </p:nvSpPr>
          <p:spPr>
            <a:xfrm>
              <a:off x="62168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9" name="Ellipse 218"/>
            <p:cNvSpPr/>
            <p:nvPr/>
          </p:nvSpPr>
          <p:spPr>
            <a:xfrm>
              <a:off x="875804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0" name="Ellipse 219"/>
            <p:cNvSpPr/>
            <p:nvPr/>
          </p:nvSpPr>
          <p:spPr>
            <a:xfrm>
              <a:off x="113923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1" name="Ellipse 220"/>
            <p:cNvSpPr/>
            <p:nvPr/>
          </p:nvSpPr>
          <p:spPr>
            <a:xfrm>
              <a:off x="11663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2" name="Ellipse 221"/>
            <p:cNvSpPr/>
            <p:nvPr/>
          </p:nvSpPr>
          <p:spPr>
            <a:xfrm>
              <a:off x="37507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3" name="Ellipse 222"/>
            <p:cNvSpPr/>
            <p:nvPr/>
          </p:nvSpPr>
          <p:spPr>
            <a:xfrm>
              <a:off x="62168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4" name="Ellipse 223"/>
            <p:cNvSpPr/>
            <p:nvPr/>
          </p:nvSpPr>
          <p:spPr>
            <a:xfrm>
              <a:off x="875804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5" name="Ellipse 224"/>
            <p:cNvSpPr/>
            <p:nvPr/>
          </p:nvSpPr>
          <p:spPr>
            <a:xfrm>
              <a:off x="113923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6" name="Ellipse 225"/>
            <p:cNvSpPr/>
            <p:nvPr/>
          </p:nvSpPr>
          <p:spPr>
            <a:xfrm>
              <a:off x="11564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7" name="Ellipse 226"/>
            <p:cNvSpPr/>
            <p:nvPr/>
          </p:nvSpPr>
          <p:spPr>
            <a:xfrm>
              <a:off x="37408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8" name="Ellipse 227"/>
            <p:cNvSpPr/>
            <p:nvPr/>
          </p:nvSpPr>
          <p:spPr>
            <a:xfrm>
              <a:off x="62068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9" name="Ellipse 228"/>
            <p:cNvSpPr/>
            <p:nvPr/>
          </p:nvSpPr>
          <p:spPr>
            <a:xfrm>
              <a:off x="874812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0" name="Ellipse 229"/>
            <p:cNvSpPr/>
            <p:nvPr/>
          </p:nvSpPr>
          <p:spPr>
            <a:xfrm>
              <a:off x="113823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1" name="Ellipse 230"/>
            <p:cNvSpPr/>
            <p:nvPr/>
          </p:nvSpPr>
          <p:spPr>
            <a:xfrm>
              <a:off x="11564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2" name="Ellipse 231"/>
            <p:cNvSpPr/>
            <p:nvPr/>
          </p:nvSpPr>
          <p:spPr>
            <a:xfrm>
              <a:off x="37408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3" name="Ellipse 232"/>
            <p:cNvSpPr/>
            <p:nvPr/>
          </p:nvSpPr>
          <p:spPr>
            <a:xfrm>
              <a:off x="62068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4" name="Ellipse 233"/>
            <p:cNvSpPr/>
            <p:nvPr/>
          </p:nvSpPr>
          <p:spPr>
            <a:xfrm>
              <a:off x="874812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5" name="Ellipse 234"/>
            <p:cNvSpPr/>
            <p:nvPr/>
          </p:nvSpPr>
          <p:spPr>
            <a:xfrm>
              <a:off x="113823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6" name="Ellipse 235"/>
            <p:cNvSpPr/>
            <p:nvPr/>
          </p:nvSpPr>
          <p:spPr>
            <a:xfrm>
              <a:off x="11663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7" name="Ellipse 236"/>
            <p:cNvSpPr/>
            <p:nvPr/>
          </p:nvSpPr>
          <p:spPr>
            <a:xfrm>
              <a:off x="37507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8" name="Ellipse 237"/>
            <p:cNvSpPr/>
            <p:nvPr/>
          </p:nvSpPr>
          <p:spPr>
            <a:xfrm>
              <a:off x="62168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9" name="Ellipse 238"/>
            <p:cNvSpPr/>
            <p:nvPr/>
          </p:nvSpPr>
          <p:spPr>
            <a:xfrm>
              <a:off x="875804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0" name="Ellipse 239"/>
            <p:cNvSpPr/>
            <p:nvPr/>
          </p:nvSpPr>
          <p:spPr>
            <a:xfrm>
              <a:off x="113923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41" name="Rectangle à coins arrondis 240"/>
          <p:cNvSpPr/>
          <p:nvPr/>
        </p:nvSpPr>
        <p:spPr>
          <a:xfrm>
            <a:off x="4797152" y="7477631"/>
            <a:ext cx="1800200" cy="18722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2" name="Rectangle à coins arrondis 241"/>
          <p:cNvSpPr/>
          <p:nvPr/>
        </p:nvSpPr>
        <p:spPr>
          <a:xfrm>
            <a:off x="2528900" y="7473280"/>
            <a:ext cx="1800200" cy="18722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3" name="Rectangle à coins arrondis 242"/>
          <p:cNvSpPr/>
          <p:nvPr/>
        </p:nvSpPr>
        <p:spPr>
          <a:xfrm>
            <a:off x="188640" y="7477631"/>
            <a:ext cx="1800200" cy="18722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44" name="Groupe 243"/>
          <p:cNvGrpSpPr/>
          <p:nvPr/>
        </p:nvGrpSpPr>
        <p:grpSpPr>
          <a:xfrm>
            <a:off x="4890156" y="7602059"/>
            <a:ext cx="1629322" cy="1622998"/>
            <a:chOff x="115640" y="2504728"/>
            <a:chExt cx="1239614" cy="1234802"/>
          </a:xfrm>
        </p:grpSpPr>
        <p:sp>
          <p:nvSpPr>
            <p:cNvPr id="245" name="Ellipse 244"/>
            <p:cNvSpPr/>
            <p:nvPr/>
          </p:nvSpPr>
          <p:spPr>
            <a:xfrm>
              <a:off x="11663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6" name="Ellipse 245"/>
            <p:cNvSpPr/>
            <p:nvPr/>
          </p:nvSpPr>
          <p:spPr>
            <a:xfrm>
              <a:off x="37507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7" name="Ellipse 246"/>
            <p:cNvSpPr/>
            <p:nvPr/>
          </p:nvSpPr>
          <p:spPr>
            <a:xfrm>
              <a:off x="62168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8" name="Ellipse 247"/>
            <p:cNvSpPr/>
            <p:nvPr/>
          </p:nvSpPr>
          <p:spPr>
            <a:xfrm>
              <a:off x="875804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9" name="Ellipse 248"/>
            <p:cNvSpPr/>
            <p:nvPr/>
          </p:nvSpPr>
          <p:spPr>
            <a:xfrm>
              <a:off x="113923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0" name="Ellipse 249"/>
            <p:cNvSpPr/>
            <p:nvPr/>
          </p:nvSpPr>
          <p:spPr>
            <a:xfrm>
              <a:off x="11663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1" name="Ellipse 250"/>
            <p:cNvSpPr/>
            <p:nvPr/>
          </p:nvSpPr>
          <p:spPr>
            <a:xfrm>
              <a:off x="37507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2" name="Ellipse 251"/>
            <p:cNvSpPr/>
            <p:nvPr/>
          </p:nvSpPr>
          <p:spPr>
            <a:xfrm>
              <a:off x="62168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3" name="Ellipse 252"/>
            <p:cNvSpPr/>
            <p:nvPr/>
          </p:nvSpPr>
          <p:spPr>
            <a:xfrm>
              <a:off x="875804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4" name="Ellipse 253"/>
            <p:cNvSpPr/>
            <p:nvPr/>
          </p:nvSpPr>
          <p:spPr>
            <a:xfrm>
              <a:off x="113923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5" name="Ellipse 254"/>
            <p:cNvSpPr/>
            <p:nvPr/>
          </p:nvSpPr>
          <p:spPr>
            <a:xfrm>
              <a:off x="11564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6" name="Ellipse 255"/>
            <p:cNvSpPr/>
            <p:nvPr/>
          </p:nvSpPr>
          <p:spPr>
            <a:xfrm>
              <a:off x="37408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7" name="Ellipse 256"/>
            <p:cNvSpPr/>
            <p:nvPr/>
          </p:nvSpPr>
          <p:spPr>
            <a:xfrm>
              <a:off x="62068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8" name="Ellipse 257"/>
            <p:cNvSpPr/>
            <p:nvPr/>
          </p:nvSpPr>
          <p:spPr>
            <a:xfrm>
              <a:off x="874812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9" name="Ellipse 258"/>
            <p:cNvSpPr/>
            <p:nvPr/>
          </p:nvSpPr>
          <p:spPr>
            <a:xfrm>
              <a:off x="113823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0" name="Ellipse 259"/>
            <p:cNvSpPr/>
            <p:nvPr/>
          </p:nvSpPr>
          <p:spPr>
            <a:xfrm>
              <a:off x="11564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1" name="Ellipse 260"/>
            <p:cNvSpPr/>
            <p:nvPr/>
          </p:nvSpPr>
          <p:spPr>
            <a:xfrm>
              <a:off x="37408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2" name="Ellipse 261"/>
            <p:cNvSpPr/>
            <p:nvPr/>
          </p:nvSpPr>
          <p:spPr>
            <a:xfrm>
              <a:off x="62068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3" name="Ellipse 262"/>
            <p:cNvSpPr/>
            <p:nvPr/>
          </p:nvSpPr>
          <p:spPr>
            <a:xfrm>
              <a:off x="874812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4" name="Ellipse 263"/>
            <p:cNvSpPr/>
            <p:nvPr/>
          </p:nvSpPr>
          <p:spPr>
            <a:xfrm>
              <a:off x="113823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5" name="Ellipse 264"/>
            <p:cNvSpPr/>
            <p:nvPr/>
          </p:nvSpPr>
          <p:spPr>
            <a:xfrm>
              <a:off x="11663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6" name="Ellipse 265"/>
            <p:cNvSpPr/>
            <p:nvPr/>
          </p:nvSpPr>
          <p:spPr>
            <a:xfrm>
              <a:off x="37507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7" name="Ellipse 266"/>
            <p:cNvSpPr/>
            <p:nvPr/>
          </p:nvSpPr>
          <p:spPr>
            <a:xfrm>
              <a:off x="62168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8" name="Ellipse 267"/>
            <p:cNvSpPr/>
            <p:nvPr/>
          </p:nvSpPr>
          <p:spPr>
            <a:xfrm>
              <a:off x="875804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9" name="Ellipse 268"/>
            <p:cNvSpPr/>
            <p:nvPr/>
          </p:nvSpPr>
          <p:spPr>
            <a:xfrm>
              <a:off x="113923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70" name="Groupe 269"/>
          <p:cNvGrpSpPr/>
          <p:nvPr/>
        </p:nvGrpSpPr>
        <p:grpSpPr>
          <a:xfrm>
            <a:off x="2614339" y="7602059"/>
            <a:ext cx="1629322" cy="1622998"/>
            <a:chOff x="115640" y="2504728"/>
            <a:chExt cx="1239614" cy="1234802"/>
          </a:xfrm>
        </p:grpSpPr>
        <p:sp>
          <p:nvSpPr>
            <p:cNvPr id="271" name="Ellipse 270"/>
            <p:cNvSpPr/>
            <p:nvPr/>
          </p:nvSpPr>
          <p:spPr>
            <a:xfrm>
              <a:off x="11663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2" name="Ellipse 271"/>
            <p:cNvSpPr/>
            <p:nvPr/>
          </p:nvSpPr>
          <p:spPr>
            <a:xfrm>
              <a:off x="37507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3" name="Ellipse 272"/>
            <p:cNvSpPr/>
            <p:nvPr/>
          </p:nvSpPr>
          <p:spPr>
            <a:xfrm>
              <a:off x="62168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4" name="Ellipse 273"/>
            <p:cNvSpPr/>
            <p:nvPr/>
          </p:nvSpPr>
          <p:spPr>
            <a:xfrm>
              <a:off x="875804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5" name="Ellipse 274"/>
            <p:cNvSpPr/>
            <p:nvPr/>
          </p:nvSpPr>
          <p:spPr>
            <a:xfrm>
              <a:off x="113923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6" name="Ellipse 275"/>
            <p:cNvSpPr/>
            <p:nvPr/>
          </p:nvSpPr>
          <p:spPr>
            <a:xfrm>
              <a:off x="11663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7" name="Ellipse 276"/>
            <p:cNvSpPr/>
            <p:nvPr/>
          </p:nvSpPr>
          <p:spPr>
            <a:xfrm>
              <a:off x="37507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8" name="Ellipse 277"/>
            <p:cNvSpPr/>
            <p:nvPr/>
          </p:nvSpPr>
          <p:spPr>
            <a:xfrm>
              <a:off x="62168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9" name="Ellipse 278"/>
            <p:cNvSpPr/>
            <p:nvPr/>
          </p:nvSpPr>
          <p:spPr>
            <a:xfrm>
              <a:off x="875804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0" name="Ellipse 279"/>
            <p:cNvSpPr/>
            <p:nvPr/>
          </p:nvSpPr>
          <p:spPr>
            <a:xfrm>
              <a:off x="113923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1" name="Ellipse 280"/>
            <p:cNvSpPr/>
            <p:nvPr/>
          </p:nvSpPr>
          <p:spPr>
            <a:xfrm>
              <a:off x="11564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2" name="Ellipse 281"/>
            <p:cNvSpPr/>
            <p:nvPr/>
          </p:nvSpPr>
          <p:spPr>
            <a:xfrm>
              <a:off x="37408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3" name="Ellipse 282"/>
            <p:cNvSpPr/>
            <p:nvPr/>
          </p:nvSpPr>
          <p:spPr>
            <a:xfrm>
              <a:off x="62068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4" name="Ellipse 283"/>
            <p:cNvSpPr/>
            <p:nvPr/>
          </p:nvSpPr>
          <p:spPr>
            <a:xfrm>
              <a:off x="874812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5" name="Ellipse 284"/>
            <p:cNvSpPr/>
            <p:nvPr/>
          </p:nvSpPr>
          <p:spPr>
            <a:xfrm>
              <a:off x="113823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6" name="Ellipse 285"/>
            <p:cNvSpPr/>
            <p:nvPr/>
          </p:nvSpPr>
          <p:spPr>
            <a:xfrm>
              <a:off x="11564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7" name="Ellipse 286"/>
            <p:cNvSpPr/>
            <p:nvPr/>
          </p:nvSpPr>
          <p:spPr>
            <a:xfrm>
              <a:off x="37408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8" name="Ellipse 287"/>
            <p:cNvSpPr/>
            <p:nvPr/>
          </p:nvSpPr>
          <p:spPr>
            <a:xfrm>
              <a:off x="62068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9" name="Ellipse 288"/>
            <p:cNvSpPr/>
            <p:nvPr/>
          </p:nvSpPr>
          <p:spPr>
            <a:xfrm>
              <a:off x="874812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0" name="Ellipse 289"/>
            <p:cNvSpPr/>
            <p:nvPr/>
          </p:nvSpPr>
          <p:spPr>
            <a:xfrm>
              <a:off x="113823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1" name="Ellipse 290"/>
            <p:cNvSpPr/>
            <p:nvPr/>
          </p:nvSpPr>
          <p:spPr>
            <a:xfrm>
              <a:off x="11663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2" name="Ellipse 291"/>
            <p:cNvSpPr/>
            <p:nvPr/>
          </p:nvSpPr>
          <p:spPr>
            <a:xfrm>
              <a:off x="37507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3" name="Ellipse 292"/>
            <p:cNvSpPr/>
            <p:nvPr/>
          </p:nvSpPr>
          <p:spPr>
            <a:xfrm>
              <a:off x="62168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4" name="Ellipse 293"/>
            <p:cNvSpPr/>
            <p:nvPr/>
          </p:nvSpPr>
          <p:spPr>
            <a:xfrm>
              <a:off x="875804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5" name="Ellipse 294"/>
            <p:cNvSpPr/>
            <p:nvPr/>
          </p:nvSpPr>
          <p:spPr>
            <a:xfrm>
              <a:off x="113923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96" name="Groupe 295"/>
          <p:cNvGrpSpPr/>
          <p:nvPr/>
        </p:nvGrpSpPr>
        <p:grpSpPr>
          <a:xfrm>
            <a:off x="265819" y="7602059"/>
            <a:ext cx="1629322" cy="1622998"/>
            <a:chOff x="115640" y="2504728"/>
            <a:chExt cx="1239614" cy="1234802"/>
          </a:xfrm>
        </p:grpSpPr>
        <p:sp>
          <p:nvSpPr>
            <p:cNvPr id="297" name="Ellipse 296"/>
            <p:cNvSpPr/>
            <p:nvPr/>
          </p:nvSpPr>
          <p:spPr>
            <a:xfrm>
              <a:off x="11663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8" name="Ellipse 297"/>
            <p:cNvSpPr/>
            <p:nvPr/>
          </p:nvSpPr>
          <p:spPr>
            <a:xfrm>
              <a:off x="375072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9" name="Ellipse 298"/>
            <p:cNvSpPr/>
            <p:nvPr/>
          </p:nvSpPr>
          <p:spPr>
            <a:xfrm>
              <a:off x="62168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0" name="Ellipse 299"/>
            <p:cNvSpPr/>
            <p:nvPr/>
          </p:nvSpPr>
          <p:spPr>
            <a:xfrm>
              <a:off x="875804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1" name="Ellipse 300"/>
            <p:cNvSpPr/>
            <p:nvPr/>
          </p:nvSpPr>
          <p:spPr>
            <a:xfrm>
              <a:off x="1139230" y="2504728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2" name="Ellipse 301"/>
            <p:cNvSpPr/>
            <p:nvPr/>
          </p:nvSpPr>
          <p:spPr>
            <a:xfrm>
              <a:off x="11663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3" name="Ellipse 302"/>
            <p:cNvSpPr/>
            <p:nvPr/>
          </p:nvSpPr>
          <p:spPr>
            <a:xfrm>
              <a:off x="375072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4" name="Ellipse 303"/>
            <p:cNvSpPr/>
            <p:nvPr/>
          </p:nvSpPr>
          <p:spPr>
            <a:xfrm>
              <a:off x="62168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5" name="Ellipse 304"/>
            <p:cNvSpPr/>
            <p:nvPr/>
          </p:nvSpPr>
          <p:spPr>
            <a:xfrm>
              <a:off x="875804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6" name="Ellipse 305"/>
            <p:cNvSpPr/>
            <p:nvPr/>
          </p:nvSpPr>
          <p:spPr>
            <a:xfrm>
              <a:off x="1139230" y="2754660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7" name="Ellipse 306"/>
            <p:cNvSpPr/>
            <p:nvPr/>
          </p:nvSpPr>
          <p:spPr>
            <a:xfrm>
              <a:off x="11564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8" name="Ellipse 307"/>
            <p:cNvSpPr/>
            <p:nvPr/>
          </p:nvSpPr>
          <p:spPr>
            <a:xfrm>
              <a:off x="374080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9" name="Ellipse 308"/>
            <p:cNvSpPr/>
            <p:nvPr/>
          </p:nvSpPr>
          <p:spPr>
            <a:xfrm>
              <a:off x="62068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0" name="Ellipse 309"/>
            <p:cNvSpPr/>
            <p:nvPr/>
          </p:nvSpPr>
          <p:spPr>
            <a:xfrm>
              <a:off x="874812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1" name="Ellipse 310"/>
            <p:cNvSpPr/>
            <p:nvPr/>
          </p:nvSpPr>
          <p:spPr>
            <a:xfrm>
              <a:off x="1138238" y="3010942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11564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3" name="Ellipse 312"/>
            <p:cNvSpPr/>
            <p:nvPr/>
          </p:nvSpPr>
          <p:spPr>
            <a:xfrm>
              <a:off x="374080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4" name="Ellipse 313"/>
            <p:cNvSpPr/>
            <p:nvPr/>
          </p:nvSpPr>
          <p:spPr>
            <a:xfrm>
              <a:off x="62068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5" name="Ellipse 314"/>
            <p:cNvSpPr/>
            <p:nvPr/>
          </p:nvSpPr>
          <p:spPr>
            <a:xfrm>
              <a:off x="874812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6" name="Ellipse 315"/>
            <p:cNvSpPr/>
            <p:nvPr/>
          </p:nvSpPr>
          <p:spPr>
            <a:xfrm>
              <a:off x="1138238" y="3267224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7" name="Ellipse 316"/>
            <p:cNvSpPr/>
            <p:nvPr/>
          </p:nvSpPr>
          <p:spPr>
            <a:xfrm>
              <a:off x="11663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8" name="Ellipse 317"/>
            <p:cNvSpPr/>
            <p:nvPr/>
          </p:nvSpPr>
          <p:spPr>
            <a:xfrm>
              <a:off x="375072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9" name="Ellipse 318"/>
            <p:cNvSpPr/>
            <p:nvPr/>
          </p:nvSpPr>
          <p:spPr>
            <a:xfrm>
              <a:off x="62168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0" name="Ellipse 319"/>
            <p:cNvSpPr/>
            <p:nvPr/>
          </p:nvSpPr>
          <p:spPr>
            <a:xfrm>
              <a:off x="875804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1" name="Ellipse 320"/>
            <p:cNvSpPr/>
            <p:nvPr/>
          </p:nvSpPr>
          <p:spPr>
            <a:xfrm>
              <a:off x="1139230" y="3523506"/>
              <a:ext cx="216024" cy="21602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22" name="Rectangle à coins arrondis 321"/>
          <p:cNvSpPr/>
          <p:nvPr/>
        </p:nvSpPr>
        <p:spPr>
          <a:xfrm>
            <a:off x="416151" y="4122455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3" name="Rectangle à coins arrondis 322"/>
          <p:cNvSpPr/>
          <p:nvPr/>
        </p:nvSpPr>
        <p:spPr>
          <a:xfrm>
            <a:off x="2722923" y="4122455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4" name="Rectangle à coins arrondis 323"/>
          <p:cNvSpPr/>
          <p:nvPr/>
        </p:nvSpPr>
        <p:spPr>
          <a:xfrm>
            <a:off x="5040488" y="4122455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5" name="Rectangle à coins arrondis 324"/>
          <p:cNvSpPr/>
          <p:nvPr/>
        </p:nvSpPr>
        <p:spPr>
          <a:xfrm>
            <a:off x="406483" y="6825208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6" name="Rectangle à coins arrondis 325"/>
          <p:cNvSpPr/>
          <p:nvPr/>
        </p:nvSpPr>
        <p:spPr>
          <a:xfrm>
            <a:off x="2774844" y="6825208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7" name="Rectangle à coins arrondis 326"/>
          <p:cNvSpPr/>
          <p:nvPr/>
        </p:nvSpPr>
        <p:spPr>
          <a:xfrm>
            <a:off x="5069197" y="6825208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8" name="Rectangle à coins arrondis 327"/>
          <p:cNvSpPr/>
          <p:nvPr/>
        </p:nvSpPr>
        <p:spPr>
          <a:xfrm>
            <a:off x="403875" y="94174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9" name="Rectangle à coins arrondis 328"/>
          <p:cNvSpPr/>
          <p:nvPr/>
        </p:nvSpPr>
        <p:spPr>
          <a:xfrm>
            <a:off x="2772236" y="94174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0" name="Rectangle à coins arrondis 329"/>
          <p:cNvSpPr/>
          <p:nvPr/>
        </p:nvSpPr>
        <p:spPr>
          <a:xfrm>
            <a:off x="5066589" y="94174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7014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34</Words>
  <Application>Microsoft Office PowerPoint</Application>
  <PresentationFormat>Format A4 (210 x 297 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Gaelle48</cp:lastModifiedBy>
  <cp:revision>22</cp:revision>
  <cp:lastPrinted>2015-10-05T11:16:15Z</cp:lastPrinted>
  <dcterms:created xsi:type="dcterms:W3CDTF">2014-09-09T18:20:53Z</dcterms:created>
  <dcterms:modified xsi:type="dcterms:W3CDTF">2017-02-06T17:29:09Z</dcterms:modified>
</cp:coreProperties>
</file>