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6858000" cy="9906000" type="A4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08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572951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</a:rPr>
              <a:t>http://www.mysticlolly-leblog.fr	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887829" y="8974234"/>
            <a:ext cx="17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reproduis un modèle avec des </a:t>
            </a:r>
            <a:r>
              <a:rPr lang="fr-FR" sz="2000" dirty="0" err="1" smtClean="0">
                <a:latin typeface="Amandine" pitchFamily="2" charset="0"/>
              </a:rPr>
              <a:t>Kataboom</a:t>
            </a:r>
            <a:r>
              <a:rPr lang="fr-FR" sz="2000" dirty="0" smtClean="0">
                <a:latin typeface="Amandine" pitchFamily="2" charset="0"/>
              </a:rPr>
              <a:t> (pièces en bois).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52910" y="51262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876715" y="51262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59941" y="894264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883746" y="894264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126849" y="51262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133880" y="894264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2791" y="870610"/>
            <a:ext cx="3488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/>
              <a:t>Découvrir les formes et les </a:t>
            </a:r>
            <a:r>
              <a:rPr lang="fr-FR" sz="1000" b="1" dirty="0" smtClean="0"/>
              <a:t>grandeurs :</a:t>
            </a:r>
            <a:endParaRPr lang="fr-FR" sz="1000" b="1" dirty="0"/>
          </a:p>
          <a:p>
            <a:r>
              <a:rPr lang="fr-FR" sz="1000" dirty="0" smtClean="0"/>
              <a:t>- Différencier </a:t>
            </a:r>
            <a:r>
              <a:rPr lang="fr-FR" sz="1000" dirty="0"/>
              <a:t>et trier des objets selon la </a:t>
            </a:r>
            <a:r>
              <a:rPr lang="fr-FR" sz="1000" dirty="0" smtClean="0"/>
              <a:t>forme et </a:t>
            </a:r>
            <a:r>
              <a:rPr lang="fr-FR" sz="1000" dirty="0"/>
              <a:t>des propriétés</a:t>
            </a:r>
          </a:p>
          <a:p>
            <a:r>
              <a:rPr lang="fr-FR" sz="1000" dirty="0" smtClean="0"/>
              <a:t>- Réaliser </a:t>
            </a:r>
            <a:r>
              <a:rPr lang="fr-FR" sz="1000" dirty="0"/>
              <a:t>un assemblage d’objets </a:t>
            </a:r>
            <a:r>
              <a:rPr lang="fr-FR" sz="1000" dirty="0" smtClean="0"/>
              <a:t>simples d’après </a:t>
            </a:r>
            <a:r>
              <a:rPr lang="fr-FR" sz="1000" dirty="0"/>
              <a:t>un </a:t>
            </a:r>
            <a:r>
              <a:rPr lang="fr-FR" sz="1000" dirty="0" smtClean="0"/>
              <a:t>modèle</a:t>
            </a:r>
          </a:p>
          <a:p>
            <a:r>
              <a:rPr lang="fr-FR" sz="1000" dirty="0" smtClean="0"/>
              <a:t>- Développer l’adresse, la logique et le sens de l’observation</a:t>
            </a:r>
            <a:endParaRPr lang="fr-FR" sz="1000" dirty="0"/>
          </a:p>
        </p:txBody>
      </p:sp>
      <p:sp>
        <p:nvSpPr>
          <p:cNvPr id="28" name="Rectangle 27"/>
          <p:cNvSpPr/>
          <p:nvPr/>
        </p:nvSpPr>
        <p:spPr>
          <a:xfrm>
            <a:off x="4005064" y="869623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/>
              <a:t>Se repérer dans l’espace :</a:t>
            </a:r>
          </a:p>
          <a:p>
            <a:r>
              <a:rPr lang="fr-FR" sz="1000" dirty="0" smtClean="0"/>
              <a:t>- Situer un objet par rapport à soi</a:t>
            </a:r>
          </a:p>
          <a:p>
            <a:r>
              <a:rPr lang="fr-FR" sz="1000" dirty="0" smtClean="0"/>
              <a:t>- Situer des objets les uns par rapport aux autres</a:t>
            </a:r>
            <a:endParaRPr lang="fr-FR" sz="1000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" t="14043" r="2737" b="11388"/>
          <a:stretch/>
        </p:blipFill>
        <p:spPr>
          <a:xfrm rot="16200000">
            <a:off x="-107095" y="6465291"/>
            <a:ext cx="2642384" cy="1634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6" t="15867" r="6553" b="14554"/>
          <a:stretch/>
        </p:blipFill>
        <p:spPr>
          <a:xfrm rot="16200000">
            <a:off x="-67583" y="2734567"/>
            <a:ext cx="2549298" cy="15754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212" r="5918" b="12388"/>
          <a:stretch/>
        </p:blipFill>
        <p:spPr>
          <a:xfrm rot="16200000">
            <a:off x="4473740" y="2672668"/>
            <a:ext cx="2608300" cy="16402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3" t="10773" r="6038" b="14658"/>
          <a:stretch/>
        </p:blipFill>
        <p:spPr>
          <a:xfrm rot="16200000">
            <a:off x="4500565" y="6424542"/>
            <a:ext cx="2560881" cy="16340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2" t="12159" r="3463" b="10778"/>
          <a:stretch/>
        </p:blipFill>
        <p:spPr>
          <a:xfrm rot="16200000">
            <a:off x="2227371" y="2684074"/>
            <a:ext cx="2621062" cy="16764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2107" r="4408" b="10552"/>
          <a:stretch/>
        </p:blipFill>
        <p:spPr>
          <a:xfrm rot="16200000">
            <a:off x="2242272" y="6409356"/>
            <a:ext cx="2591260" cy="1694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40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reproduis un modèle avec des </a:t>
            </a:r>
            <a:r>
              <a:rPr lang="fr-FR" sz="2000" dirty="0" err="1" smtClean="0">
                <a:latin typeface="Amandine" pitchFamily="2" charset="0"/>
              </a:rPr>
              <a:t>Kataboom</a:t>
            </a:r>
            <a:r>
              <a:rPr lang="fr-FR" sz="2000" dirty="0" smtClean="0">
                <a:latin typeface="Amandine" pitchFamily="2" charset="0"/>
              </a:rPr>
              <a:t> (pièces en bois).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52910" y="51262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876715" y="51262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59941" y="894264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883746" y="894264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126849" y="51262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133880" y="894264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2791" y="870610"/>
            <a:ext cx="3488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/>
              <a:t>Découvrir les formes et les </a:t>
            </a:r>
            <a:r>
              <a:rPr lang="fr-FR" sz="1000" b="1" dirty="0" smtClean="0"/>
              <a:t>grandeurs :</a:t>
            </a:r>
            <a:endParaRPr lang="fr-FR" sz="1000" b="1" dirty="0"/>
          </a:p>
          <a:p>
            <a:r>
              <a:rPr lang="fr-FR" sz="1000" dirty="0" smtClean="0"/>
              <a:t>- Différencier </a:t>
            </a:r>
            <a:r>
              <a:rPr lang="fr-FR" sz="1000" dirty="0"/>
              <a:t>et trier des objets selon la </a:t>
            </a:r>
            <a:r>
              <a:rPr lang="fr-FR" sz="1000" dirty="0" smtClean="0"/>
              <a:t>forme et </a:t>
            </a:r>
            <a:r>
              <a:rPr lang="fr-FR" sz="1000" dirty="0"/>
              <a:t>des propriétés</a:t>
            </a:r>
          </a:p>
          <a:p>
            <a:r>
              <a:rPr lang="fr-FR" sz="1000" dirty="0" smtClean="0"/>
              <a:t>- Réaliser </a:t>
            </a:r>
            <a:r>
              <a:rPr lang="fr-FR" sz="1000" dirty="0"/>
              <a:t>un assemblage d’objets </a:t>
            </a:r>
            <a:r>
              <a:rPr lang="fr-FR" sz="1000" dirty="0" smtClean="0"/>
              <a:t>simples d’après </a:t>
            </a:r>
            <a:r>
              <a:rPr lang="fr-FR" sz="1000" dirty="0"/>
              <a:t>un </a:t>
            </a:r>
            <a:r>
              <a:rPr lang="fr-FR" sz="1000" dirty="0" smtClean="0"/>
              <a:t>modèle</a:t>
            </a:r>
          </a:p>
          <a:p>
            <a:r>
              <a:rPr lang="fr-FR" sz="1000" dirty="0" smtClean="0"/>
              <a:t>- Développer l’adresse, la logique et le sens de l’observation</a:t>
            </a:r>
            <a:endParaRPr lang="fr-FR" sz="1000" dirty="0"/>
          </a:p>
        </p:txBody>
      </p:sp>
      <p:sp>
        <p:nvSpPr>
          <p:cNvPr id="28" name="Rectangle 27"/>
          <p:cNvSpPr/>
          <p:nvPr/>
        </p:nvSpPr>
        <p:spPr>
          <a:xfrm>
            <a:off x="4005064" y="869623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/>
              <a:t>Se repérer dans l’espace :</a:t>
            </a:r>
          </a:p>
          <a:p>
            <a:r>
              <a:rPr lang="fr-FR" sz="1000" dirty="0" smtClean="0"/>
              <a:t>- Situer un objet par rapport à soi</a:t>
            </a:r>
          </a:p>
          <a:p>
            <a:r>
              <a:rPr lang="fr-FR" sz="1000" dirty="0" smtClean="0"/>
              <a:t>- Situer des objets les uns par rapport aux autres</a:t>
            </a:r>
            <a:endParaRPr lang="fr-FR" sz="10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5" t="12952" r="4132" b="11925"/>
          <a:stretch/>
        </p:blipFill>
        <p:spPr>
          <a:xfrm rot="16200000">
            <a:off x="7910" y="2764323"/>
            <a:ext cx="2412374" cy="1547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16436" r="3841" b="12599"/>
          <a:stretch/>
        </p:blipFill>
        <p:spPr>
          <a:xfrm rot="16200000">
            <a:off x="34925" y="6611909"/>
            <a:ext cx="2358342" cy="1461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4" t="13004" r="3190" b="14091"/>
          <a:stretch/>
        </p:blipFill>
        <p:spPr>
          <a:xfrm rot="16200000">
            <a:off x="2326004" y="2785843"/>
            <a:ext cx="2409734" cy="1501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8" t="13850" r="3386" b="12414"/>
          <a:stretch/>
        </p:blipFill>
        <p:spPr>
          <a:xfrm rot="16200000">
            <a:off x="2334568" y="6583357"/>
            <a:ext cx="2409733" cy="1518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9" t="9137" r="2894" b="11028"/>
          <a:stretch/>
        </p:blipFill>
        <p:spPr>
          <a:xfrm rot="16200000">
            <a:off x="4521892" y="2768710"/>
            <a:ext cx="2518225" cy="164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9" t="11285" r="2839" b="11117"/>
          <a:stretch/>
        </p:blipFill>
        <p:spPr>
          <a:xfrm rot="16200000">
            <a:off x="4521116" y="6488576"/>
            <a:ext cx="2519777" cy="15984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781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148</Words>
  <Application>Microsoft Office PowerPoint</Application>
  <PresentationFormat>Format A4 (210 x 297 mm)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34</cp:revision>
  <cp:lastPrinted>2015-10-01T09:21:20Z</cp:lastPrinted>
  <dcterms:created xsi:type="dcterms:W3CDTF">2014-09-09T18:20:53Z</dcterms:created>
  <dcterms:modified xsi:type="dcterms:W3CDTF">2017-02-06T17:27:20Z</dcterms:modified>
</cp:coreProperties>
</file>