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6" r:id="rId4"/>
    <p:sldId id="260" r:id="rId5"/>
  </p:sldIdLst>
  <p:sldSz cx="6858000" cy="9906000" type="A4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44" y="106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/>
        </p:nvSpPr>
        <p:spPr>
          <a:xfrm>
            <a:off x="0" y="1"/>
            <a:ext cx="6858000" cy="611706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4869160" y="97742"/>
            <a:ext cx="1768330" cy="69337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4869160" y="56456"/>
            <a:ext cx="1768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Prénom</a:t>
            </a:r>
            <a:r>
              <a:rPr lang="fr-FR" sz="2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____________</a:t>
            </a:r>
            <a:endParaRPr lang="fr-FR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9" y="87853"/>
            <a:ext cx="763929" cy="626814"/>
          </a:xfrm>
          <a:prstGeom prst="rect">
            <a:avLst/>
          </a:prstGeom>
        </p:spPr>
      </p:pic>
      <p:sp>
        <p:nvSpPr>
          <p:cNvPr id="17" name="Espace réservé du texte 13"/>
          <p:cNvSpPr txBox="1">
            <a:spLocks/>
          </p:cNvSpPr>
          <p:nvPr userDrawn="1"/>
        </p:nvSpPr>
        <p:spPr>
          <a:xfrm>
            <a:off x="1038225" y="-15552"/>
            <a:ext cx="3830935" cy="61081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 smtClean="0"/>
              <a:t>Ma feuille de route</a:t>
            </a:r>
          </a:p>
          <a:p>
            <a:pPr algn="ctr"/>
            <a:endParaRPr lang="fr-FR" sz="2800" dirty="0"/>
          </a:p>
        </p:txBody>
      </p:sp>
      <p:sp>
        <p:nvSpPr>
          <p:cNvPr id="2" name="ZoneTexte 1"/>
          <p:cNvSpPr txBox="1"/>
          <p:nvPr userDrawn="1"/>
        </p:nvSpPr>
        <p:spPr>
          <a:xfrm rot="16200000">
            <a:off x="5710463" y="8818639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chemeClr val="bg1">
                    <a:lumMod val="65000"/>
                  </a:schemeClr>
                </a:solidFill>
              </a:rPr>
              <a:t>http://</a:t>
            </a:r>
            <a:r>
              <a:rPr lang="fr-FR" sz="1050" dirty="0" smtClean="0">
                <a:solidFill>
                  <a:schemeClr val="bg1">
                    <a:lumMod val="65000"/>
                  </a:schemeClr>
                </a:solidFill>
              </a:rPr>
              <a:t>www.mysticlolly.fr</a:t>
            </a:r>
            <a:r>
              <a:rPr lang="fr-FR" sz="1050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fr-FR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5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67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44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4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51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42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76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94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7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27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23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20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0" y="1568624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mandine" pitchFamily="2" charset="0"/>
              </a:rPr>
              <a:t>Je sais reproduire des modèles de </a:t>
            </a:r>
            <a:r>
              <a:rPr lang="fr-FR" sz="2000" dirty="0" err="1" smtClean="0">
                <a:latin typeface="Amandine" pitchFamily="2" charset="0"/>
              </a:rPr>
              <a:t>Kaplas</a:t>
            </a:r>
            <a:r>
              <a:rPr lang="fr-FR" sz="2000" dirty="0" smtClean="0">
                <a:latin typeface="Amandine" pitchFamily="2" charset="0"/>
              </a:rPr>
              <a:t> en 2D et en 3D.</a:t>
            </a:r>
            <a:endParaRPr lang="fr-FR" sz="2000" dirty="0">
              <a:latin typeface="Amandine" pitchFamily="2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188640" y="3902080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1857755" y="3902080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3526837" y="3902080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195671" y="65663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1864786" y="65663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3533868" y="65663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188640" y="93746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à coins arrondis 43"/>
          <p:cNvSpPr/>
          <p:nvPr/>
        </p:nvSpPr>
        <p:spPr>
          <a:xfrm>
            <a:off x="1857755" y="93746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à coins arrondis 44"/>
          <p:cNvSpPr/>
          <p:nvPr/>
        </p:nvSpPr>
        <p:spPr>
          <a:xfrm>
            <a:off x="3526837" y="93746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12791" y="716722"/>
            <a:ext cx="6728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u="sng" dirty="0" smtClean="0"/>
              <a:t>Objectifs</a:t>
            </a:r>
            <a:r>
              <a:rPr lang="fr-FR" sz="1000" dirty="0" smtClean="0"/>
              <a:t> :</a:t>
            </a:r>
          </a:p>
          <a:p>
            <a:pPr marL="171450" indent="-171450">
              <a:buFontTx/>
              <a:buChar char="-"/>
            </a:pPr>
            <a:r>
              <a:rPr lang="fr-FR" sz="1000" dirty="0" smtClean="0"/>
              <a:t>Reproduire </a:t>
            </a:r>
            <a:r>
              <a:rPr lang="fr-FR" sz="1000" dirty="0"/>
              <a:t>un assemblage d’objets de formes simples à partir d’un modèle (puzzle, pavage, assemblage de solides)</a:t>
            </a:r>
            <a:r>
              <a:rPr lang="fr-FR" sz="1000" dirty="0" smtClean="0"/>
              <a:t>.</a:t>
            </a:r>
            <a:endParaRPr lang="fr-FR" sz="1000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5237073" y="3902081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5244104" y="6566377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5237073" y="9374689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Capture d’écr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8" y="1966361"/>
            <a:ext cx="1276544" cy="1781083"/>
          </a:xfrm>
          <a:prstGeom prst="rect">
            <a:avLst/>
          </a:prstGeom>
        </p:spPr>
      </p:pic>
      <p:pic>
        <p:nvPicPr>
          <p:cNvPr id="9" name="Image 8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786" y="1974467"/>
            <a:ext cx="1276544" cy="1783109"/>
          </a:xfrm>
          <a:prstGeom prst="rect">
            <a:avLst/>
          </a:prstGeom>
        </p:spPr>
      </p:pic>
      <p:pic>
        <p:nvPicPr>
          <p:cNvPr id="10" name="Image 9" descr="Capture d’écr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5" y="4560084"/>
            <a:ext cx="1270465" cy="1770951"/>
          </a:xfrm>
          <a:prstGeom prst="rect">
            <a:avLst/>
          </a:prstGeom>
        </p:spPr>
      </p:pic>
      <p:pic>
        <p:nvPicPr>
          <p:cNvPr id="26" name="Image 25" descr="Capture d’écra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24" y="4560540"/>
            <a:ext cx="1262359" cy="1762845"/>
          </a:xfrm>
          <a:prstGeom prst="rect">
            <a:avLst/>
          </a:prstGeom>
        </p:spPr>
      </p:pic>
      <p:pic>
        <p:nvPicPr>
          <p:cNvPr id="27" name="Image 26" descr="Capture d’écra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7463030"/>
            <a:ext cx="1266412" cy="1748662"/>
          </a:xfrm>
          <a:prstGeom prst="rect">
            <a:avLst/>
          </a:prstGeom>
        </p:spPr>
      </p:pic>
      <p:pic>
        <p:nvPicPr>
          <p:cNvPr id="28" name="Image 27" descr="Capture d’écra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749" y="7463030"/>
            <a:ext cx="1264386" cy="1768924"/>
          </a:xfrm>
          <a:prstGeom prst="rect">
            <a:avLst/>
          </a:prstGeom>
        </p:spPr>
      </p:pic>
      <p:pic>
        <p:nvPicPr>
          <p:cNvPr id="46" name="Image 45" descr="Capture d’écra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866" y="7477214"/>
            <a:ext cx="1266412" cy="1768924"/>
          </a:xfrm>
          <a:prstGeom prst="rect">
            <a:avLst/>
          </a:prstGeom>
        </p:spPr>
      </p:pic>
      <p:pic>
        <p:nvPicPr>
          <p:cNvPr id="47" name="Image 46" descr="Capture d’écra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067" y="7463030"/>
            <a:ext cx="1264386" cy="1797292"/>
          </a:xfrm>
          <a:prstGeom prst="rect">
            <a:avLst/>
          </a:prstGeom>
        </p:spPr>
      </p:pic>
      <p:pic>
        <p:nvPicPr>
          <p:cNvPr id="48" name="Image 47" descr="Capture d’écra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631" y="4553448"/>
            <a:ext cx="1286675" cy="1777030"/>
          </a:xfrm>
          <a:prstGeom prst="rect">
            <a:avLst/>
          </a:prstGeom>
        </p:spPr>
      </p:pic>
      <p:pic>
        <p:nvPicPr>
          <p:cNvPr id="49" name="Image 48" descr="Capture d’écra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708" y="1974467"/>
            <a:ext cx="1278570" cy="1779056"/>
          </a:xfrm>
          <a:prstGeom prst="rect">
            <a:avLst/>
          </a:prstGeom>
        </p:spPr>
      </p:pic>
      <p:pic>
        <p:nvPicPr>
          <p:cNvPr id="51" name="Image 50" descr="Capture d’écra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532" y="1974467"/>
            <a:ext cx="1278569" cy="1772977"/>
          </a:xfrm>
          <a:prstGeom prst="rect">
            <a:avLst/>
          </a:prstGeom>
        </p:spPr>
      </p:pic>
      <p:pic>
        <p:nvPicPr>
          <p:cNvPr id="53" name="Image 52" descr="Capture d’écra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015" y="4553448"/>
            <a:ext cx="1272490" cy="176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0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0" y="1568624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mandine" pitchFamily="2" charset="0"/>
              </a:rPr>
              <a:t>Je sais reproduire des modèles de </a:t>
            </a:r>
            <a:r>
              <a:rPr lang="fr-FR" sz="2000" dirty="0" err="1">
                <a:latin typeface="Amandine" pitchFamily="2" charset="0"/>
              </a:rPr>
              <a:t>Kaplas</a:t>
            </a:r>
            <a:r>
              <a:rPr lang="fr-FR" sz="2000" dirty="0">
                <a:latin typeface="Amandine" pitchFamily="2" charset="0"/>
              </a:rPr>
              <a:t> en 2D et en 3D.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188640" y="3902080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1857755" y="3902080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3526837" y="3902080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195671" y="65663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1864786" y="65663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3533868" y="65663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188640" y="93746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à coins arrondis 43"/>
          <p:cNvSpPr/>
          <p:nvPr/>
        </p:nvSpPr>
        <p:spPr>
          <a:xfrm>
            <a:off x="1857755" y="93746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à coins arrondis 44"/>
          <p:cNvSpPr/>
          <p:nvPr/>
        </p:nvSpPr>
        <p:spPr>
          <a:xfrm>
            <a:off x="3526837" y="93746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12791" y="716722"/>
            <a:ext cx="6728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u="sng" dirty="0" smtClean="0"/>
              <a:t>Objectifs</a:t>
            </a:r>
            <a:r>
              <a:rPr lang="fr-FR" sz="1000" dirty="0" smtClean="0"/>
              <a:t> :</a:t>
            </a:r>
          </a:p>
          <a:p>
            <a:pPr marL="171450" indent="-171450">
              <a:buFontTx/>
              <a:buChar char="-"/>
            </a:pPr>
            <a:r>
              <a:rPr lang="fr-FR" sz="1000" dirty="0"/>
              <a:t>Reproduire un assemblage d’objets de formes simples à partir d’un modèle (puzzle, pavage, assemblage de solides).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5237073" y="3902081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5244104" y="6566377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5237073" y="9374689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 descr="Capture d’écr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196" y="7543348"/>
            <a:ext cx="1239656" cy="1707195"/>
          </a:xfrm>
          <a:prstGeom prst="rect">
            <a:avLst/>
          </a:prstGeom>
        </p:spPr>
      </p:pic>
      <p:pic>
        <p:nvPicPr>
          <p:cNvPr id="36" name="Image 35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82" y="7545288"/>
            <a:ext cx="1229956" cy="1705255"/>
          </a:xfrm>
          <a:prstGeom prst="rect">
            <a:avLst/>
          </a:prstGeom>
        </p:spPr>
      </p:pic>
      <p:pic>
        <p:nvPicPr>
          <p:cNvPr id="52" name="Image 51" descr="Capture d’écr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716" y="1968734"/>
            <a:ext cx="1288701" cy="1762845"/>
          </a:xfrm>
          <a:prstGeom prst="rect">
            <a:avLst/>
          </a:prstGeom>
        </p:spPr>
      </p:pic>
      <p:pic>
        <p:nvPicPr>
          <p:cNvPr id="54" name="Image 53" descr="Capture d’écra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7" y="4636470"/>
            <a:ext cx="1264386" cy="1766898"/>
          </a:xfrm>
          <a:prstGeom prst="rect">
            <a:avLst/>
          </a:prstGeom>
        </p:spPr>
      </p:pic>
      <p:pic>
        <p:nvPicPr>
          <p:cNvPr id="56" name="Image 55" descr="Capture d’écra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794" y="1968734"/>
            <a:ext cx="1264386" cy="1766898"/>
          </a:xfrm>
          <a:prstGeom prst="rect">
            <a:avLst/>
          </a:prstGeom>
        </p:spPr>
      </p:pic>
      <p:pic>
        <p:nvPicPr>
          <p:cNvPr id="57" name="Image 56" descr="Capture d’écra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757" y="1968734"/>
            <a:ext cx="1258307" cy="1775004"/>
          </a:xfrm>
          <a:prstGeom prst="rect">
            <a:avLst/>
          </a:prstGeom>
        </p:spPr>
      </p:pic>
      <p:pic>
        <p:nvPicPr>
          <p:cNvPr id="58" name="Image 57" descr="Capture d’écra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78" y="1981513"/>
            <a:ext cx="1280597" cy="1785135"/>
          </a:xfrm>
          <a:prstGeom prst="rect">
            <a:avLst/>
          </a:prstGeom>
        </p:spPr>
      </p:pic>
      <p:pic>
        <p:nvPicPr>
          <p:cNvPr id="50" name="Image 49" descr="Capture d’écra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04" y="7444793"/>
            <a:ext cx="1284648" cy="1783109"/>
          </a:xfrm>
          <a:prstGeom prst="rect">
            <a:avLst/>
          </a:prstGeom>
        </p:spPr>
      </p:pic>
      <p:pic>
        <p:nvPicPr>
          <p:cNvPr id="59" name="Image 58" descr="Capture d’écra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73" y="4664968"/>
            <a:ext cx="1270465" cy="1775004"/>
          </a:xfrm>
          <a:prstGeom prst="rect">
            <a:avLst/>
          </a:prstGeom>
        </p:spPr>
      </p:pic>
      <p:pic>
        <p:nvPicPr>
          <p:cNvPr id="60" name="Image 59" descr="Capture d’écra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648" y="7450872"/>
            <a:ext cx="1276543" cy="1789187"/>
          </a:xfrm>
          <a:prstGeom prst="rect">
            <a:avLst/>
          </a:prstGeom>
        </p:spPr>
      </p:pic>
      <p:pic>
        <p:nvPicPr>
          <p:cNvPr id="61" name="Image 60" descr="Capture d’écra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608" y="4636470"/>
            <a:ext cx="1272490" cy="1764872"/>
          </a:xfrm>
          <a:prstGeom prst="rect">
            <a:avLst/>
          </a:prstGeom>
        </p:spPr>
      </p:pic>
      <p:pic>
        <p:nvPicPr>
          <p:cNvPr id="62" name="Image 61" descr="Capture d’écra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361" y="4624312"/>
            <a:ext cx="1272491" cy="177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00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0" y="1568624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mandine" pitchFamily="2" charset="0"/>
              </a:rPr>
              <a:t>Je sais reproduire des modèles de </a:t>
            </a:r>
            <a:r>
              <a:rPr lang="fr-FR" sz="2000" dirty="0" err="1">
                <a:latin typeface="Amandine" pitchFamily="2" charset="0"/>
              </a:rPr>
              <a:t>Kaplas</a:t>
            </a:r>
            <a:r>
              <a:rPr lang="fr-FR" sz="2000" dirty="0">
                <a:latin typeface="Amandine" pitchFamily="2" charset="0"/>
              </a:rPr>
              <a:t> en 2D et en 3D.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188640" y="3902080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1857755" y="3902080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3526837" y="3902080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195671" y="65663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1864786" y="65663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3533868" y="65663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188640" y="93746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à coins arrondis 43"/>
          <p:cNvSpPr/>
          <p:nvPr/>
        </p:nvSpPr>
        <p:spPr>
          <a:xfrm>
            <a:off x="1857755" y="93746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à coins arrondis 44"/>
          <p:cNvSpPr/>
          <p:nvPr/>
        </p:nvSpPr>
        <p:spPr>
          <a:xfrm>
            <a:off x="3526837" y="93746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12791" y="716722"/>
            <a:ext cx="67285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u="sng" dirty="0" smtClean="0"/>
              <a:t>Objectifs</a:t>
            </a:r>
            <a:r>
              <a:rPr lang="fr-FR" sz="1000" dirty="0" smtClean="0"/>
              <a:t> :</a:t>
            </a:r>
          </a:p>
          <a:p>
            <a:pPr marL="171450" indent="-171450">
              <a:buFontTx/>
              <a:buChar char="-"/>
            </a:pPr>
            <a:r>
              <a:rPr lang="fr-FR" sz="1000" dirty="0"/>
              <a:t>Reproduire un assemblage d’objets de formes simples à partir d’un modèle (puzzle, pavage, assemblage de solides).</a:t>
            </a:r>
          </a:p>
          <a:p>
            <a:pPr marL="171450" indent="-171450">
              <a:buFontTx/>
              <a:buChar char="-"/>
            </a:pPr>
            <a:endParaRPr lang="fr-FR" sz="1000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5237073" y="3902081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5244104" y="6566377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5237073" y="9374689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Capture d’écr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29" y="4664968"/>
            <a:ext cx="1222196" cy="1709134"/>
          </a:xfrm>
          <a:prstGeom prst="rect">
            <a:avLst/>
          </a:prstGeom>
        </p:spPr>
      </p:pic>
      <p:pic>
        <p:nvPicPr>
          <p:cNvPr id="18" name="Image 17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11" y="7548098"/>
            <a:ext cx="1233836" cy="1705254"/>
          </a:xfrm>
          <a:prstGeom prst="rect">
            <a:avLst/>
          </a:prstGeom>
        </p:spPr>
      </p:pic>
      <p:pic>
        <p:nvPicPr>
          <p:cNvPr id="19" name="Image 18" descr="Capture d’écr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106" y="7581402"/>
            <a:ext cx="1218316" cy="1699434"/>
          </a:xfrm>
          <a:prstGeom prst="rect">
            <a:avLst/>
          </a:prstGeom>
        </p:spPr>
      </p:pic>
      <p:pic>
        <p:nvPicPr>
          <p:cNvPr id="29" name="Image 28" descr="Capture d’écra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162" y="2080098"/>
            <a:ext cx="1222196" cy="1703314"/>
          </a:xfrm>
          <a:prstGeom prst="rect">
            <a:avLst/>
          </a:prstGeom>
        </p:spPr>
      </p:pic>
      <p:pic>
        <p:nvPicPr>
          <p:cNvPr id="31" name="Image 30" descr="Capture d’écra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873" y="7581402"/>
            <a:ext cx="1226076" cy="1713014"/>
          </a:xfrm>
          <a:prstGeom prst="rect">
            <a:avLst/>
          </a:prstGeom>
        </p:spPr>
      </p:pic>
      <p:pic>
        <p:nvPicPr>
          <p:cNvPr id="32" name="Image 31" descr="Capture d’écra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9" y="7587221"/>
            <a:ext cx="1239656" cy="1707195"/>
          </a:xfrm>
          <a:prstGeom prst="rect">
            <a:avLst/>
          </a:prstGeom>
        </p:spPr>
      </p:pic>
      <p:pic>
        <p:nvPicPr>
          <p:cNvPr id="33" name="Image 32" descr="Capture d’écra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52" y="4657208"/>
            <a:ext cx="1229956" cy="1709135"/>
          </a:xfrm>
          <a:prstGeom prst="rect">
            <a:avLst/>
          </a:prstGeom>
        </p:spPr>
      </p:pic>
      <p:pic>
        <p:nvPicPr>
          <p:cNvPr id="34" name="Image 33" descr="Capture d’écra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106" y="4664968"/>
            <a:ext cx="1233836" cy="1701375"/>
          </a:xfrm>
          <a:prstGeom prst="rect">
            <a:avLst/>
          </a:prstGeom>
        </p:spPr>
      </p:pic>
      <p:pic>
        <p:nvPicPr>
          <p:cNvPr id="35" name="Image 34" descr="Capture d’écra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986" y="2080098"/>
            <a:ext cx="1226076" cy="1716894"/>
          </a:xfrm>
          <a:prstGeom prst="rect">
            <a:avLst/>
          </a:prstGeom>
        </p:spPr>
      </p:pic>
      <p:pic>
        <p:nvPicPr>
          <p:cNvPr id="37" name="Image 36" descr="Capture d’écra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8" y="2093677"/>
            <a:ext cx="1224136" cy="1707195"/>
          </a:xfrm>
          <a:prstGeom prst="rect">
            <a:avLst/>
          </a:prstGeom>
        </p:spPr>
      </p:pic>
      <p:pic>
        <p:nvPicPr>
          <p:cNvPr id="38" name="Image 37" descr="Capture d’écra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94" y="4664968"/>
            <a:ext cx="1212496" cy="1709134"/>
          </a:xfrm>
          <a:prstGeom prst="rect">
            <a:avLst/>
          </a:prstGeom>
        </p:spPr>
      </p:pic>
      <p:pic>
        <p:nvPicPr>
          <p:cNvPr id="42" name="Image 41" descr="Capture d’écra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054" y="2093677"/>
            <a:ext cx="1224136" cy="170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66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0" y="1568624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mandine" pitchFamily="2" charset="0"/>
              </a:rPr>
              <a:t>Je sais reproduire des modèles de </a:t>
            </a:r>
            <a:r>
              <a:rPr lang="fr-FR" sz="2000" dirty="0" err="1">
                <a:latin typeface="Amandine" pitchFamily="2" charset="0"/>
              </a:rPr>
              <a:t>Kaplas</a:t>
            </a:r>
            <a:r>
              <a:rPr lang="fr-FR" sz="2000" dirty="0">
                <a:latin typeface="Amandine" pitchFamily="2" charset="0"/>
              </a:rPr>
              <a:t> en 2D et en 3D.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188640" y="3902080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1857755" y="3902080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3526837" y="3902080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188640" y="6356171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12791" y="716722"/>
            <a:ext cx="6728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u="sng" dirty="0" smtClean="0"/>
              <a:t>Objectifs</a:t>
            </a:r>
            <a:r>
              <a:rPr lang="fr-FR" sz="1000" dirty="0" smtClean="0"/>
              <a:t> :</a:t>
            </a:r>
          </a:p>
          <a:p>
            <a:pPr marL="171450" indent="-171450">
              <a:buFontTx/>
              <a:buChar char="-"/>
            </a:pPr>
            <a:r>
              <a:rPr lang="fr-FR" sz="1000" dirty="0"/>
              <a:t>Reproduire un assemblage d’objets de formes simples à partir d’un modèle (puzzle, pavage, assemblage de solides).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5237073" y="3902081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 descr="Capture d’écr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99" y="1994067"/>
            <a:ext cx="1243536" cy="1707194"/>
          </a:xfrm>
          <a:prstGeom prst="rect">
            <a:avLst/>
          </a:prstGeom>
        </p:spPr>
      </p:pic>
      <p:pic>
        <p:nvPicPr>
          <p:cNvPr id="30" name="Image 29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19" y="4520952"/>
            <a:ext cx="1228016" cy="1699434"/>
          </a:xfrm>
          <a:prstGeom prst="rect">
            <a:avLst/>
          </a:prstGeom>
        </p:spPr>
      </p:pic>
      <p:pic>
        <p:nvPicPr>
          <p:cNvPr id="36" name="Image 35" descr="Capture d’écr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44" y="1994067"/>
            <a:ext cx="1222196" cy="1707195"/>
          </a:xfrm>
          <a:prstGeom prst="rect">
            <a:avLst/>
          </a:prstGeom>
        </p:spPr>
      </p:pic>
      <p:pic>
        <p:nvPicPr>
          <p:cNvPr id="46" name="Image 45" descr="Capture d’écra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805" y="1994067"/>
            <a:ext cx="1216376" cy="1693614"/>
          </a:xfrm>
          <a:prstGeom prst="rect">
            <a:avLst/>
          </a:prstGeom>
        </p:spPr>
      </p:pic>
      <p:pic>
        <p:nvPicPr>
          <p:cNvPr id="47" name="Image 46" descr="Capture d’écra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31" y="1999886"/>
            <a:ext cx="1222196" cy="16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931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140</Words>
  <Application>Microsoft Office PowerPoint</Application>
  <PresentationFormat>Format A4 (210 x 297 mm)</PresentationFormat>
  <Paragraphs>12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Gaelle</dc:creator>
  <cp:lastModifiedBy>Gaelle48</cp:lastModifiedBy>
  <cp:revision>18</cp:revision>
  <cp:lastPrinted>2015-08-12T10:51:03Z</cp:lastPrinted>
  <dcterms:created xsi:type="dcterms:W3CDTF">2014-09-09T18:20:53Z</dcterms:created>
  <dcterms:modified xsi:type="dcterms:W3CDTF">2017-02-06T17:26:22Z</dcterms:modified>
</cp:coreProperties>
</file>