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44" y="106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0" y="1"/>
            <a:ext cx="6858000" cy="611706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4869160" y="97742"/>
            <a:ext cx="1768330" cy="6933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4869160" y="56456"/>
            <a:ext cx="176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Prénom</a:t>
            </a: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____________</a:t>
            </a:r>
            <a:endParaRPr lang="fr-FR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9" y="87853"/>
            <a:ext cx="763929" cy="626814"/>
          </a:xfrm>
          <a:prstGeom prst="rect">
            <a:avLst/>
          </a:prstGeom>
        </p:spPr>
      </p:pic>
      <p:sp>
        <p:nvSpPr>
          <p:cNvPr id="17" name="Espace réservé du texte 13"/>
          <p:cNvSpPr txBox="1">
            <a:spLocks/>
          </p:cNvSpPr>
          <p:nvPr userDrawn="1"/>
        </p:nvSpPr>
        <p:spPr>
          <a:xfrm>
            <a:off x="1038225" y="-15552"/>
            <a:ext cx="3830935" cy="61081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 smtClean="0"/>
              <a:t>Ma feuille de route</a:t>
            </a:r>
          </a:p>
          <a:p>
            <a:pPr algn="ctr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6925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67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44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51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42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76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94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7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27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23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 rot="16200000">
            <a:off x="5869868" y="8959934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900" dirty="0" smtClean="0">
                <a:solidFill>
                  <a:schemeClr val="bg1">
                    <a:lumMod val="75000"/>
                  </a:schemeClr>
                </a:solidFill>
              </a:rPr>
              <a:t>http://</a:t>
            </a:r>
            <a:r>
              <a:rPr lang="fr-FR" sz="900" dirty="0" smtClean="0">
                <a:solidFill>
                  <a:schemeClr val="bg1">
                    <a:lumMod val="75000"/>
                  </a:schemeClr>
                </a:solidFill>
              </a:rPr>
              <a:t>www.mysticlolly.fr</a:t>
            </a:r>
            <a:endParaRPr lang="fr-FR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0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hdphoto" Target="../media/hdphoto6.wdp"/><Relationship Id="rId1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jpeg"/><Relationship Id="rId17" Type="http://schemas.microsoft.com/office/2007/relationships/hdphoto" Target="../media/hdphoto8.wdp"/><Relationship Id="rId2" Type="http://schemas.openxmlformats.org/officeDocument/2006/relationships/image" Target="../media/image2.jpe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6.jpeg"/><Relationship Id="rId19" Type="http://schemas.microsoft.com/office/2007/relationships/hdphoto" Target="../media/hdphoto9.wdp"/><Relationship Id="rId4" Type="http://schemas.openxmlformats.org/officeDocument/2006/relationships/image" Target="../media/image3.jpeg"/><Relationship Id="rId9" Type="http://schemas.microsoft.com/office/2007/relationships/hdphoto" Target="../media/hdphoto4.wdp"/><Relationship Id="rId1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microsoft.com/office/2007/relationships/hdphoto" Target="../media/hdphoto15.wdp"/><Relationship Id="rId18" Type="http://schemas.openxmlformats.org/officeDocument/2006/relationships/image" Target="../media/image19.jpeg"/><Relationship Id="rId3" Type="http://schemas.microsoft.com/office/2007/relationships/hdphoto" Target="../media/hdphoto10.wdp"/><Relationship Id="rId7" Type="http://schemas.microsoft.com/office/2007/relationships/hdphoto" Target="../media/hdphoto12.wdp"/><Relationship Id="rId12" Type="http://schemas.openxmlformats.org/officeDocument/2006/relationships/image" Target="../media/image16.jpeg"/><Relationship Id="rId17" Type="http://schemas.microsoft.com/office/2007/relationships/hdphoto" Target="../media/hdphoto17.wdp"/><Relationship Id="rId2" Type="http://schemas.openxmlformats.org/officeDocument/2006/relationships/image" Target="../media/image11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5" Type="http://schemas.microsoft.com/office/2007/relationships/hdphoto" Target="../media/hdphoto16.wdp"/><Relationship Id="rId10" Type="http://schemas.openxmlformats.org/officeDocument/2006/relationships/image" Target="../media/image15.jpeg"/><Relationship Id="rId19" Type="http://schemas.microsoft.com/office/2007/relationships/hdphoto" Target="../media/hdphoto18.wdp"/><Relationship Id="rId4" Type="http://schemas.openxmlformats.org/officeDocument/2006/relationships/image" Target="../media/image12.jpeg"/><Relationship Id="rId9" Type="http://schemas.microsoft.com/office/2007/relationships/hdphoto" Target="../media/hdphoto13.wdp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microsoft.com/office/2007/relationships/hdphoto" Target="../media/hdphoto24.wdp"/><Relationship Id="rId18" Type="http://schemas.openxmlformats.org/officeDocument/2006/relationships/image" Target="../media/image28.jpeg"/><Relationship Id="rId3" Type="http://schemas.microsoft.com/office/2007/relationships/hdphoto" Target="../media/hdphoto19.wdp"/><Relationship Id="rId7" Type="http://schemas.microsoft.com/office/2007/relationships/hdphoto" Target="../media/hdphoto21.wdp"/><Relationship Id="rId12" Type="http://schemas.openxmlformats.org/officeDocument/2006/relationships/image" Target="../media/image25.jpeg"/><Relationship Id="rId17" Type="http://schemas.microsoft.com/office/2007/relationships/hdphoto" Target="../media/hdphoto26.wdp"/><Relationship Id="rId2" Type="http://schemas.openxmlformats.org/officeDocument/2006/relationships/image" Target="../media/image20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microsoft.com/office/2007/relationships/hdphoto" Target="../media/hdphoto23.wdp"/><Relationship Id="rId5" Type="http://schemas.microsoft.com/office/2007/relationships/hdphoto" Target="../media/hdphoto20.wdp"/><Relationship Id="rId15" Type="http://schemas.microsoft.com/office/2007/relationships/hdphoto" Target="../media/hdphoto25.wdp"/><Relationship Id="rId10" Type="http://schemas.openxmlformats.org/officeDocument/2006/relationships/image" Target="../media/image24.jpeg"/><Relationship Id="rId19" Type="http://schemas.microsoft.com/office/2007/relationships/hdphoto" Target="../media/hdphoto27.wdp"/><Relationship Id="rId4" Type="http://schemas.openxmlformats.org/officeDocument/2006/relationships/image" Target="../media/image21.jpeg"/><Relationship Id="rId9" Type="http://schemas.microsoft.com/office/2007/relationships/hdphoto" Target="../media/hdphoto22.wdp"/><Relationship Id="rId1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microsoft.com/office/2007/relationships/hdphoto" Target="../media/hdphoto33.wdp"/><Relationship Id="rId18" Type="http://schemas.openxmlformats.org/officeDocument/2006/relationships/image" Target="../media/image37.jpeg"/><Relationship Id="rId3" Type="http://schemas.microsoft.com/office/2007/relationships/hdphoto" Target="../media/hdphoto28.wdp"/><Relationship Id="rId7" Type="http://schemas.microsoft.com/office/2007/relationships/hdphoto" Target="../media/hdphoto30.wdp"/><Relationship Id="rId12" Type="http://schemas.openxmlformats.org/officeDocument/2006/relationships/image" Target="../media/image34.jpeg"/><Relationship Id="rId17" Type="http://schemas.microsoft.com/office/2007/relationships/hdphoto" Target="../media/hdphoto35.wdp"/><Relationship Id="rId2" Type="http://schemas.openxmlformats.org/officeDocument/2006/relationships/image" Target="../media/image29.jpe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microsoft.com/office/2007/relationships/hdphoto" Target="../media/hdphoto32.wdp"/><Relationship Id="rId5" Type="http://schemas.microsoft.com/office/2007/relationships/hdphoto" Target="../media/hdphoto29.wdp"/><Relationship Id="rId15" Type="http://schemas.microsoft.com/office/2007/relationships/hdphoto" Target="../media/hdphoto34.wdp"/><Relationship Id="rId10" Type="http://schemas.openxmlformats.org/officeDocument/2006/relationships/image" Target="../media/image33.jpeg"/><Relationship Id="rId19" Type="http://schemas.microsoft.com/office/2007/relationships/hdphoto" Target="../media/hdphoto36.wdp"/><Relationship Id="rId4" Type="http://schemas.openxmlformats.org/officeDocument/2006/relationships/image" Target="../media/image30.jpeg"/><Relationship Id="rId9" Type="http://schemas.microsoft.com/office/2007/relationships/hdphoto" Target="../media/hdphoto31.wdp"/><Relationship Id="rId1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56862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mandine" pitchFamily="2" charset="0"/>
              </a:rPr>
              <a:t>Je sais dessiner les personnages des contes.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68759" y="390208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722923" y="3902081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375790" y="6573523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2722923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368759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2693866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716722"/>
            <a:ext cx="672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 smtClean="0"/>
              <a:t>Objectifs</a:t>
            </a:r>
            <a:r>
              <a:rPr lang="fr-FR" sz="100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 smtClean="0"/>
              <a:t>Adapter son geste aux contraintes matérielles, développer sa motricité fine.</a:t>
            </a:r>
            <a:endParaRPr lang="fr-FR" sz="10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5079099" y="3902081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5079100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5079100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0" r="5324"/>
          <a:stretch/>
        </p:blipFill>
        <p:spPr>
          <a:xfrm rot="5400000">
            <a:off x="4928926" y="7543744"/>
            <a:ext cx="1608660" cy="14401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5" r="5627"/>
          <a:stretch/>
        </p:blipFill>
        <p:spPr>
          <a:xfrm rot="5400000">
            <a:off x="4910555" y="4692127"/>
            <a:ext cx="1645401" cy="14401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27" r="6995"/>
          <a:stretch/>
        </p:blipFill>
        <p:spPr>
          <a:xfrm rot="5400000">
            <a:off x="4944260" y="2234011"/>
            <a:ext cx="1577991" cy="14401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61" r="4121"/>
          <a:stretch/>
        </p:blipFill>
        <p:spPr>
          <a:xfrm rot="5400000">
            <a:off x="253755" y="7538395"/>
            <a:ext cx="1597962" cy="14401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0" r="5324"/>
          <a:stretch/>
        </p:blipFill>
        <p:spPr>
          <a:xfrm rot="5400000">
            <a:off x="2624670" y="7543744"/>
            <a:ext cx="1608660" cy="14401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7" r="6995"/>
          <a:stretch/>
        </p:blipFill>
        <p:spPr>
          <a:xfrm rot="5400000">
            <a:off x="2606300" y="4677639"/>
            <a:ext cx="1645398" cy="14401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4" r="5497"/>
          <a:stretch/>
        </p:blipFill>
        <p:spPr>
          <a:xfrm rot="5400000">
            <a:off x="2661788" y="2191819"/>
            <a:ext cx="1534423" cy="14401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95" r="6425"/>
          <a:stretch/>
        </p:blipFill>
        <p:spPr>
          <a:xfrm rot="5400000">
            <a:off x="198679" y="4704147"/>
            <a:ext cx="1662534" cy="14401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90" t="3165" r="5907"/>
          <a:stretch/>
        </p:blipFill>
        <p:spPr>
          <a:xfrm rot="5400000">
            <a:off x="220543" y="2256801"/>
            <a:ext cx="1618807" cy="13945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870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56862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mandine" pitchFamily="2" charset="0"/>
              </a:rPr>
              <a:t>Je sais dessiner les animaux d’Afrique.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68759" y="4118103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722923" y="411810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375790" y="6573523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2722923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368759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2693866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716722"/>
            <a:ext cx="672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 smtClean="0"/>
              <a:t>Objectifs</a:t>
            </a:r>
            <a:r>
              <a:rPr lang="fr-FR" sz="100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 smtClean="0"/>
              <a:t>Adapter son geste aux contraintes matérielles, développer sa motricité fine.</a:t>
            </a:r>
            <a:endParaRPr lang="fr-FR" sz="10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5079099" y="411810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5079100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5079100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63" t="6508" r="9557" b="1"/>
          <a:stretch/>
        </p:blipFill>
        <p:spPr>
          <a:xfrm rot="5400000">
            <a:off x="2517605" y="7400104"/>
            <a:ext cx="1718947" cy="15905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59" r="5327"/>
          <a:stretch/>
        </p:blipFill>
        <p:spPr>
          <a:xfrm rot="5400000">
            <a:off x="84795" y="7344749"/>
            <a:ext cx="1876236" cy="17012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72" r="4036"/>
          <a:stretch/>
        </p:blipFill>
        <p:spPr>
          <a:xfrm rot="5400000">
            <a:off x="69172" y="2210495"/>
            <a:ext cx="1907485" cy="17012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42" r="9435" b="50"/>
          <a:stretch/>
        </p:blipFill>
        <p:spPr>
          <a:xfrm rot="5400000">
            <a:off x="4803398" y="4686299"/>
            <a:ext cx="1860559" cy="17004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37" r="8982"/>
          <a:stretch/>
        </p:blipFill>
        <p:spPr>
          <a:xfrm rot="5400000">
            <a:off x="45473" y="4685879"/>
            <a:ext cx="1954881" cy="17012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72" r="4036"/>
          <a:stretch/>
        </p:blipFill>
        <p:spPr>
          <a:xfrm rot="5400000">
            <a:off x="4779512" y="7360373"/>
            <a:ext cx="1907485" cy="17012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46" r="4516"/>
          <a:stretch/>
        </p:blipFill>
        <p:spPr>
          <a:xfrm rot="5400000">
            <a:off x="2437548" y="4685878"/>
            <a:ext cx="1879058" cy="17012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18"/>
          <a:stretch/>
        </p:blipFill>
        <p:spPr>
          <a:xfrm rot="5400000">
            <a:off x="4779340" y="2211512"/>
            <a:ext cx="1909519" cy="17012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36" r="4649"/>
          <a:stretch/>
        </p:blipFill>
        <p:spPr>
          <a:xfrm rot="5400000">
            <a:off x="2509021" y="2176731"/>
            <a:ext cx="1839957" cy="17012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9186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56862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mandine" pitchFamily="2" charset="0"/>
              </a:rPr>
              <a:t>Je sais dessiner la famille.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68759" y="4118103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722923" y="411810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375790" y="6573523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2722923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368759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2693866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716722"/>
            <a:ext cx="672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 smtClean="0"/>
              <a:t>Objectifs</a:t>
            </a:r>
            <a:r>
              <a:rPr lang="fr-FR" sz="100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 smtClean="0"/>
              <a:t>Adapter son geste aux contraintes matérielles, développer sa motricité fine.</a:t>
            </a:r>
            <a:endParaRPr lang="fr-FR" sz="10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5079099" y="411810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5079100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5079100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90" r="4703"/>
          <a:stretch/>
        </p:blipFill>
        <p:spPr>
          <a:xfrm rot="5400000">
            <a:off x="196964" y="2241984"/>
            <a:ext cx="1665965" cy="1521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34" r="8014"/>
          <a:stretch/>
        </p:blipFill>
        <p:spPr>
          <a:xfrm rot="5400000">
            <a:off x="2463863" y="2184523"/>
            <a:ext cx="1768318" cy="1521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5" r="5056"/>
          <a:stretch/>
        </p:blipFill>
        <p:spPr>
          <a:xfrm rot="5400000">
            <a:off x="2471199" y="7517220"/>
            <a:ext cx="1753650" cy="1521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20" r="5421"/>
          <a:stretch/>
        </p:blipFill>
        <p:spPr>
          <a:xfrm rot="5400000">
            <a:off x="178177" y="4753302"/>
            <a:ext cx="1703539" cy="1521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93" r="2727"/>
          <a:stretch/>
        </p:blipFill>
        <p:spPr>
          <a:xfrm rot="5400000">
            <a:off x="2452414" y="4797141"/>
            <a:ext cx="1791219" cy="1521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8" r="6483"/>
          <a:stretch/>
        </p:blipFill>
        <p:spPr>
          <a:xfrm rot="5400000">
            <a:off x="153123" y="7517221"/>
            <a:ext cx="1753647" cy="1521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8"/>
          <a:stretch/>
        </p:blipFill>
        <p:spPr>
          <a:xfrm rot="5400000">
            <a:off x="4830634" y="4753302"/>
            <a:ext cx="1805242" cy="1521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6"/>
          <a:stretch/>
        </p:blipFill>
        <p:spPr>
          <a:xfrm rot="5400000">
            <a:off x="4849097" y="2206450"/>
            <a:ext cx="1768317" cy="14263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48" r="6828"/>
          <a:stretch/>
        </p:blipFill>
        <p:spPr>
          <a:xfrm rot="5400000">
            <a:off x="4871080" y="7482966"/>
            <a:ext cx="1724349" cy="15902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630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56862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mandine" pitchFamily="2" charset="0"/>
              </a:rPr>
              <a:t>Je sais dessiner la préhistoire.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68759" y="4118103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722923" y="411810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375790" y="6573523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2722923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368759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2693866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716722"/>
            <a:ext cx="672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 smtClean="0"/>
              <a:t>Objectifs</a:t>
            </a:r>
            <a:r>
              <a:rPr lang="fr-FR" sz="100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 smtClean="0"/>
              <a:t>Adapter son geste aux contraintes matérielles, développer sa motricité fine.</a:t>
            </a:r>
            <a:endParaRPr lang="fr-FR" sz="10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5079099" y="411810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5079100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5079100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75" r="5158"/>
          <a:stretch/>
        </p:blipFill>
        <p:spPr>
          <a:xfrm rot="5400000">
            <a:off x="4776268" y="2155574"/>
            <a:ext cx="1913974" cy="1671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75" r="5158"/>
          <a:stretch/>
        </p:blipFill>
        <p:spPr>
          <a:xfrm rot="5400000">
            <a:off x="2391035" y="2155575"/>
            <a:ext cx="1913973" cy="1671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20" r="5158"/>
          <a:stretch/>
        </p:blipFill>
        <p:spPr>
          <a:xfrm rot="5400000">
            <a:off x="128072" y="2210687"/>
            <a:ext cx="1803748" cy="1671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96" r="5795"/>
          <a:stretch/>
        </p:blipFill>
        <p:spPr>
          <a:xfrm rot="5400000">
            <a:off x="98126" y="7353200"/>
            <a:ext cx="1863640" cy="1671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09" r="7707"/>
          <a:stretch/>
        </p:blipFill>
        <p:spPr>
          <a:xfrm rot="5400000">
            <a:off x="2434321" y="7335080"/>
            <a:ext cx="1827399" cy="1671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6" r="6741"/>
          <a:stretch/>
        </p:blipFill>
        <p:spPr>
          <a:xfrm rot="5400000">
            <a:off x="4819558" y="7335079"/>
            <a:ext cx="1827396" cy="1671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8" r="6770"/>
          <a:stretch/>
        </p:blipFill>
        <p:spPr>
          <a:xfrm rot="5400000">
            <a:off x="4838742" y="4658499"/>
            <a:ext cx="1789025" cy="1671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2" r="7236"/>
          <a:stretch/>
        </p:blipFill>
        <p:spPr>
          <a:xfrm rot="5400000">
            <a:off x="2482568" y="4658501"/>
            <a:ext cx="1789022" cy="1671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1" r="4557"/>
          <a:stretch/>
        </p:blipFill>
        <p:spPr>
          <a:xfrm rot="5400000">
            <a:off x="143545" y="4721431"/>
            <a:ext cx="1758739" cy="15155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0225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83</Words>
  <Application>Microsoft Office PowerPoint</Application>
  <PresentationFormat>Format A4 (210 x 297 mm)</PresentationFormat>
  <Paragraphs>12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Gaelle48</cp:lastModifiedBy>
  <cp:revision>21</cp:revision>
  <dcterms:created xsi:type="dcterms:W3CDTF">2014-09-09T18:20:53Z</dcterms:created>
  <dcterms:modified xsi:type="dcterms:W3CDTF">2017-02-06T17:25:52Z</dcterms:modified>
</cp:coreProperties>
</file>