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706" autoAdjust="0"/>
  </p:normalViewPr>
  <p:slideViewPr>
    <p:cSldViewPr>
      <p:cViewPr>
        <p:scale>
          <a:sx n="100" d="100"/>
          <a:sy n="100" d="100"/>
        </p:scale>
        <p:origin x="-2892" y="38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571046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http://www.mysticlolly.fr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dessiner à l’aide d’un modèle.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04664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80928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404664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5085184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013176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Pratiquer le dessin pour représenter ou illustrer, en étant fidèle au réel ou à un modèle, ou en inventant.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85184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780928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404664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852936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/>
          <p:cNvPicPr/>
          <p:nvPr/>
        </p:nvPicPr>
        <p:blipFill>
          <a:blip r:embed="rId2" cstate="print"/>
          <a:srcRect l="56447" t="17257" r="33655" b="66412"/>
          <a:stretch>
            <a:fillRect/>
          </a:stretch>
        </p:blipFill>
        <p:spPr bwMode="auto">
          <a:xfrm>
            <a:off x="5157192" y="4016896"/>
            <a:ext cx="11075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 48"/>
          <p:cNvPicPr/>
          <p:nvPr/>
        </p:nvPicPr>
        <p:blipFill>
          <a:blip r:embed="rId3" cstate="print"/>
          <a:srcRect l="55350" t="19583" r="33989" b="68237"/>
          <a:stretch>
            <a:fillRect/>
          </a:stretch>
        </p:blipFill>
        <p:spPr bwMode="auto">
          <a:xfrm>
            <a:off x="4869160" y="2144688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 49"/>
          <p:cNvPicPr/>
          <p:nvPr/>
        </p:nvPicPr>
        <p:blipFill>
          <a:blip r:embed="rId4" cstate="print"/>
          <a:srcRect l="55685" t="16701" r="34233" b="66410"/>
          <a:stretch>
            <a:fillRect/>
          </a:stretch>
        </p:blipFill>
        <p:spPr bwMode="auto">
          <a:xfrm>
            <a:off x="2780928" y="3800872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 50"/>
          <p:cNvPicPr/>
          <p:nvPr/>
        </p:nvPicPr>
        <p:blipFill>
          <a:blip r:embed="rId5" cstate="print"/>
          <a:srcRect l="56821" t="17934" r="35023" b="69040"/>
          <a:stretch>
            <a:fillRect/>
          </a:stretch>
        </p:blipFill>
        <p:spPr bwMode="auto">
          <a:xfrm>
            <a:off x="476672" y="2072680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 51"/>
          <p:cNvPicPr/>
          <p:nvPr/>
        </p:nvPicPr>
        <p:blipFill>
          <a:blip r:embed="rId6" cstate="print"/>
          <a:srcRect l="55287" t="17476" r="33702" b="66505"/>
          <a:stretch>
            <a:fillRect/>
          </a:stretch>
        </p:blipFill>
        <p:spPr bwMode="auto">
          <a:xfrm>
            <a:off x="2780928" y="2072680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 52"/>
          <p:cNvPicPr/>
          <p:nvPr/>
        </p:nvPicPr>
        <p:blipFill>
          <a:blip r:embed="rId7" cstate="print"/>
          <a:srcRect l="55478" t="16951" r="35735" b="66654"/>
          <a:stretch>
            <a:fillRect/>
          </a:stretch>
        </p:blipFill>
        <p:spPr bwMode="auto">
          <a:xfrm>
            <a:off x="2924944" y="5889104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age 53" descr="http://2.bp.blogspot.com/-YamdWsts2NE/VA7kBRWBUVI/AAAAAAAADKk/7PjGTY5ejlE/s1600/crocodile%2Bdessin%2Bdirige%CC%81e.jpg"/>
          <p:cNvPicPr/>
          <p:nvPr/>
        </p:nvPicPr>
        <p:blipFill>
          <a:blip r:embed="rId8" cstate="print"/>
          <a:srcRect l="78471" t="5985" r="3547" b="84246"/>
          <a:stretch>
            <a:fillRect/>
          </a:stretch>
        </p:blipFill>
        <p:spPr bwMode="auto">
          <a:xfrm>
            <a:off x="260648" y="5961112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à coins arrondis 55"/>
          <p:cNvSpPr/>
          <p:nvPr/>
        </p:nvSpPr>
        <p:spPr>
          <a:xfrm>
            <a:off x="5013176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à coins arrondis 56"/>
          <p:cNvSpPr/>
          <p:nvPr/>
        </p:nvSpPr>
        <p:spPr>
          <a:xfrm>
            <a:off x="476672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à coins arrondis 57"/>
          <p:cNvSpPr/>
          <p:nvPr/>
        </p:nvSpPr>
        <p:spPr>
          <a:xfrm>
            <a:off x="2852936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Image 58"/>
          <p:cNvPicPr/>
          <p:nvPr/>
        </p:nvPicPr>
        <p:blipFill>
          <a:blip r:embed="rId9" cstate="print"/>
          <a:srcRect l="55586" t="17093" r="34275" b="66689"/>
          <a:stretch>
            <a:fillRect/>
          </a:stretch>
        </p:blipFill>
        <p:spPr bwMode="auto">
          <a:xfrm>
            <a:off x="404664" y="3944888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Image 59" descr="http://2.bp.blogspot.com/-DB7KUIqLjnY/VBGtfVC3DwI/AAAAAAAADLU/Jq5Uz3x8LKQ/s1600/canard%2Bdessin%2Bdirige%CC%81.jpg"/>
          <p:cNvPicPr/>
          <p:nvPr/>
        </p:nvPicPr>
        <p:blipFill>
          <a:blip r:embed="rId10" cstate="print"/>
          <a:srcRect l="79221" t="6718" r="5794" b="82965"/>
          <a:stretch>
            <a:fillRect/>
          </a:stretch>
        </p:blipFill>
        <p:spPr bwMode="auto">
          <a:xfrm>
            <a:off x="5013176" y="6105128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Image 60" descr="http://1.bp.blogspot.com/-t-3Stigzoe0/VSgwcyTbiXI/AAAAAAAAEGk/AHZYR6Rlo6s/s1600/dessin%2Bdirige%CC%81%2Bbaleine.jpg"/>
          <p:cNvPicPr/>
          <p:nvPr/>
        </p:nvPicPr>
        <p:blipFill>
          <a:blip r:embed="rId11" cstate="print"/>
          <a:srcRect l="78463" t="6123" r="3560" b="85733"/>
          <a:stretch>
            <a:fillRect/>
          </a:stretch>
        </p:blipFill>
        <p:spPr bwMode="auto">
          <a:xfrm>
            <a:off x="404664" y="8049344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Image 61" descr="http://4.bp.blogspot.com/-URb7kkDn5CM/VCVZLnLNGxI/AAAAAAAADTM/S1TYJRYs2rE/s1600/vache%2Bdessin%2Bdirige%CC%81.jpg"/>
          <p:cNvPicPr/>
          <p:nvPr/>
        </p:nvPicPr>
        <p:blipFill>
          <a:blip r:embed="rId12" cstate="print"/>
          <a:srcRect l="78671" t="5847" r="3547" b="83823"/>
          <a:stretch>
            <a:fillRect/>
          </a:stretch>
        </p:blipFill>
        <p:spPr bwMode="auto">
          <a:xfrm>
            <a:off x="2852936" y="7977336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Image 62" descr="http://2.bp.blogspot.com/-fRvCBhns1Dc/VTAofLov45I/AAAAAAAAEIs/pw_PJ21qEzo/s1600/dessin%2Bdirige%CC%81%2Babeille.jpg"/>
          <p:cNvPicPr/>
          <p:nvPr/>
        </p:nvPicPr>
        <p:blipFill>
          <a:blip r:embed="rId13" cstate="print"/>
          <a:srcRect l="79220" t="6033" r="6544" b="83664"/>
          <a:stretch>
            <a:fillRect/>
          </a:stretch>
        </p:blipFill>
        <p:spPr bwMode="auto">
          <a:xfrm>
            <a:off x="5085184" y="7905328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32</Words>
  <Application>Microsoft Office PowerPoint</Application>
  <PresentationFormat>Format A4 (210 x 297 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32</cp:revision>
  <cp:lastPrinted>2015-08-12T10:51:03Z</cp:lastPrinted>
  <dcterms:created xsi:type="dcterms:W3CDTF">2014-09-09T18:20:53Z</dcterms:created>
  <dcterms:modified xsi:type="dcterms:W3CDTF">2017-02-13T19:11:01Z</dcterms:modified>
</cp:coreProperties>
</file>