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706" autoAdjust="0"/>
  </p:normalViewPr>
  <p:slideViewPr>
    <p:cSldViewPr>
      <p:cViewPr>
        <p:scale>
          <a:sx n="81" d="100"/>
          <a:sy n="81" d="100"/>
        </p:scale>
        <p:origin x="-3252" y="-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4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2007" y="1280685"/>
            <a:ext cx="6655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par étapes à l’aide d’un modèle</a:t>
            </a:r>
            <a:r>
              <a:rPr lang="fr-FR" sz="2000" dirty="0" smtClean="0">
                <a:latin typeface="Amandine" pitchFamily="2" charset="0"/>
              </a:rPr>
              <a:t>.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endParaRPr lang="fr-FR" sz="2000" b="1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0466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80928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0466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8518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01317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Pratiquer le dessin pour représenter ou illustrer, en étant fidèle au réel ou à un modèle, ou en inventant.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8518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80928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04664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85293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/>
          <p:cNvPicPr/>
          <p:nvPr/>
        </p:nvPicPr>
        <p:blipFill>
          <a:blip r:embed="rId2" cstate="print"/>
          <a:srcRect l="56447" t="17257" r="33655" b="66412"/>
          <a:stretch>
            <a:fillRect/>
          </a:stretch>
        </p:blipFill>
        <p:spPr bwMode="auto">
          <a:xfrm>
            <a:off x="5157192" y="4016896"/>
            <a:ext cx="11075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/>
          <p:cNvPicPr/>
          <p:nvPr/>
        </p:nvPicPr>
        <p:blipFill>
          <a:blip r:embed="rId3" cstate="print"/>
          <a:srcRect l="56821" t="17934" r="35023" b="69040"/>
          <a:stretch>
            <a:fillRect/>
          </a:stretch>
        </p:blipFill>
        <p:spPr bwMode="auto">
          <a:xfrm>
            <a:off x="2841368" y="211826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/>
          <p:cNvPicPr/>
          <p:nvPr/>
        </p:nvPicPr>
        <p:blipFill>
          <a:blip r:embed="rId4" cstate="print"/>
          <a:srcRect l="55287" t="17476" r="33702" b="66505"/>
          <a:stretch>
            <a:fillRect/>
          </a:stretch>
        </p:blipFill>
        <p:spPr bwMode="auto">
          <a:xfrm>
            <a:off x="5163080" y="204348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à coins arrondis 55"/>
          <p:cNvSpPr/>
          <p:nvPr/>
        </p:nvSpPr>
        <p:spPr>
          <a:xfrm>
            <a:off x="501317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476672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285293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/>
          <p:cNvPicPr/>
          <p:nvPr/>
        </p:nvPicPr>
        <p:blipFill>
          <a:blip r:embed="rId5" cstate="print"/>
          <a:srcRect l="55586" t="17093" r="34275" b="66689"/>
          <a:stretch>
            <a:fillRect/>
          </a:stretch>
        </p:blipFill>
        <p:spPr bwMode="auto">
          <a:xfrm>
            <a:off x="404664" y="3944888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23" y="2224091"/>
            <a:ext cx="1181161" cy="104145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178" y="4016896"/>
            <a:ext cx="863644" cy="117481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23" y="6057783"/>
            <a:ext cx="1193861" cy="11748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316" y="6393923"/>
            <a:ext cx="641383" cy="6858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5472" y="6137444"/>
            <a:ext cx="850944" cy="104780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972" y="7892852"/>
            <a:ext cx="1181161" cy="11049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2445" y="7775820"/>
            <a:ext cx="1028753" cy="116846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5184" y="8017132"/>
            <a:ext cx="1257365" cy="927148"/>
          </a:xfrm>
          <a:prstGeom prst="rect">
            <a:avLst/>
          </a:prstGeom>
        </p:spPr>
      </p:pic>
      <p:pic>
        <p:nvPicPr>
          <p:cNvPr id="1026" name="Image 29" descr="etoi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15" y="132834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9871" y="134418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par étapes à l’aide d’un modèle</a:t>
            </a:r>
            <a:r>
              <a:rPr lang="fr-FR" sz="3600" dirty="0" smtClean="0">
                <a:latin typeface="Amandine" pitchFamily="2" charset="0"/>
              </a:rPr>
              <a:t>.</a:t>
            </a:r>
            <a:endParaRPr lang="fr-FR" sz="3600" b="1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27614" y="497063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689770" y="4986695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99269" y="681450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73176" y="677296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073176" y="871287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Pratiquer le dessin pour représenter ou illustrer, en étant fidèle au réel ou à un modèle, ou en inventant.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49004" y="497248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21558" y="677700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28500" y="871287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722923" y="871287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54" y="3758997"/>
            <a:ext cx="1434134" cy="9836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30" y="2346880"/>
            <a:ext cx="1022403" cy="863644"/>
          </a:xfrm>
          <a:prstGeom prst="rect">
            <a:avLst/>
          </a:prstGeom>
        </p:spPr>
      </p:pic>
      <p:sp>
        <p:nvSpPr>
          <p:cNvPr id="44" name="Rectangle à coins arrondis 43"/>
          <p:cNvSpPr/>
          <p:nvPr/>
        </p:nvSpPr>
        <p:spPr>
          <a:xfrm>
            <a:off x="5076812" y="32825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2721558" y="326641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427614" y="332235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/>
          <p:cNvPicPr/>
          <p:nvPr/>
        </p:nvPicPr>
        <p:blipFill>
          <a:blip r:embed="rId4" cstate="print"/>
          <a:srcRect l="55350" t="19583" r="33989" b="68237"/>
          <a:stretch>
            <a:fillRect/>
          </a:stretch>
        </p:blipFill>
        <p:spPr bwMode="auto">
          <a:xfrm>
            <a:off x="2587841" y="7549215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 63" descr="http://2.bp.blogspot.com/-fRvCBhns1Dc/VTAofLov45I/AAAAAAAAEIs/pw_PJ21qEzo/s1600/dessin%2Bdirige%CC%81%2Babeille.jpg"/>
          <p:cNvPicPr/>
          <p:nvPr/>
        </p:nvPicPr>
        <p:blipFill>
          <a:blip r:embed="rId5" cstate="print"/>
          <a:srcRect l="79220" t="6033" r="6544" b="83664"/>
          <a:stretch>
            <a:fillRect/>
          </a:stretch>
        </p:blipFill>
        <p:spPr bwMode="auto">
          <a:xfrm>
            <a:off x="577714" y="3758997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Image 64" descr="http://1.bp.blogspot.com/-t-3Stigzoe0/VSgwcyTbiXI/AAAAAAAAEGk/AHZYR6Rlo6s/s1600/dessin%2Bdirige%CC%81%2Bbaleine.jpg"/>
          <p:cNvPicPr/>
          <p:nvPr/>
        </p:nvPicPr>
        <p:blipFill>
          <a:blip r:embed="rId6" cstate="print"/>
          <a:srcRect l="78463" t="6123" r="3560" b="85733"/>
          <a:stretch>
            <a:fillRect/>
          </a:stretch>
        </p:blipFill>
        <p:spPr bwMode="auto">
          <a:xfrm>
            <a:off x="427614" y="2332315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03" y="5635366"/>
            <a:ext cx="901746" cy="101605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224" y="3717618"/>
            <a:ext cx="857294" cy="1130358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0826" y="5577813"/>
            <a:ext cx="946199" cy="1035103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9004" y="5584563"/>
            <a:ext cx="1212912" cy="11176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369" y="7622526"/>
            <a:ext cx="1200212" cy="933498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1558" y="2155103"/>
            <a:ext cx="1181161" cy="1085906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8978" y="7476469"/>
            <a:ext cx="1162110" cy="1079555"/>
          </a:xfrm>
          <a:prstGeom prst="rect">
            <a:avLst/>
          </a:prstGeom>
        </p:spPr>
      </p:pic>
      <p:pic>
        <p:nvPicPr>
          <p:cNvPr id="29" name="Image 29" descr="etoi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5" y="151494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 descr="etoi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16" y="151494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4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40466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80928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0466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8518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01317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Pratiquer le dessin pour représenter ou illustrer, en étant fidèle au réel ou à un modèle, ou en inventant.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8518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80928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04664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85293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à coins arrondis 55"/>
          <p:cNvSpPr/>
          <p:nvPr/>
        </p:nvSpPr>
        <p:spPr>
          <a:xfrm>
            <a:off x="501317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476672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285293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12" y="7797940"/>
            <a:ext cx="1130358" cy="11113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4" y="2245113"/>
            <a:ext cx="844593" cy="8445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750" y="6072239"/>
            <a:ext cx="1111307" cy="9906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506" y="5970794"/>
            <a:ext cx="800141" cy="11684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587" y="4109181"/>
            <a:ext cx="997001" cy="1022403"/>
          </a:xfrm>
          <a:prstGeom prst="rect">
            <a:avLst/>
          </a:prstGeom>
        </p:spPr>
      </p:pic>
      <p:pic>
        <p:nvPicPr>
          <p:cNvPr id="44" name="Image 43" descr="http://2.bp.blogspot.com/-YamdWsts2NE/VA7kBRWBUVI/AAAAAAAADKk/7PjGTY5ejlE/s1600/crocodile%2Bdessin%2Bdirige%CC%81e.jpg"/>
          <p:cNvPicPr/>
          <p:nvPr/>
        </p:nvPicPr>
        <p:blipFill>
          <a:blip r:embed="rId7" cstate="print"/>
          <a:srcRect l="78471" t="5985" r="3547" b="84246"/>
          <a:stretch>
            <a:fillRect/>
          </a:stretch>
        </p:blipFill>
        <p:spPr bwMode="auto">
          <a:xfrm>
            <a:off x="4768308" y="771070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 descr="http://2.bp.blogspot.com/-DB7KUIqLjnY/VBGtfVC3DwI/AAAAAAAADLU/Jq5Uz3x8LKQ/s1600/canard%2Bdessin%2Bdirige%CC%81.jpg"/>
          <p:cNvPicPr/>
          <p:nvPr/>
        </p:nvPicPr>
        <p:blipFill>
          <a:blip r:embed="rId8" cstate="print"/>
          <a:srcRect l="79221" t="6718" r="5794" b="82965"/>
          <a:stretch>
            <a:fillRect/>
          </a:stretch>
        </p:blipFill>
        <p:spPr bwMode="auto">
          <a:xfrm>
            <a:off x="483835" y="2146553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00" y="7815296"/>
            <a:ext cx="1314518" cy="118751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8585" y="2115829"/>
            <a:ext cx="997156" cy="1060468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5476" y="4022842"/>
            <a:ext cx="927148" cy="11621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330" y="3918557"/>
            <a:ext cx="1128748" cy="1410935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452" y="6137444"/>
            <a:ext cx="946199" cy="104780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9871" y="134418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par étapes à l’aide d’un modèle</a:t>
            </a:r>
            <a:r>
              <a:rPr lang="fr-FR" sz="3600" dirty="0" smtClean="0">
                <a:latin typeface="Amandine" pitchFamily="2" charset="0"/>
              </a:rPr>
              <a:t>.</a:t>
            </a:r>
            <a:endParaRPr lang="fr-FR" sz="3600" b="1" dirty="0">
              <a:latin typeface="Amandine" pitchFamily="2" charset="0"/>
            </a:endParaRPr>
          </a:p>
        </p:txBody>
      </p:sp>
      <p:pic>
        <p:nvPicPr>
          <p:cNvPr id="30" name="Image 29" descr="etoi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5" y="151494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 descr="etoi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54" y="151494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 descr="etoi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04" y="1514946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9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404664" y="3398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80928" y="3398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0466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8518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01317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Pratiquer le dessin pour représenter ou illustrer, en étant fidèle au réel ou à un modèle, ou en inventant.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85184" y="3398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80928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04664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85293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1505507" y="93026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4094088" y="93026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05" y="6058323"/>
            <a:ext cx="920797" cy="11684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15" y="7970200"/>
            <a:ext cx="882695" cy="113035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589" y="8008370"/>
            <a:ext cx="717587" cy="1168460"/>
          </a:xfrm>
          <a:prstGeom prst="rect">
            <a:avLst/>
          </a:prstGeom>
        </p:spPr>
      </p:pic>
      <p:pic>
        <p:nvPicPr>
          <p:cNvPr id="33" name="Image 32"/>
          <p:cNvPicPr/>
          <p:nvPr/>
        </p:nvPicPr>
        <p:blipFill>
          <a:blip r:embed="rId5" cstate="print"/>
          <a:srcRect l="55685" t="16701" r="34233" b="66410"/>
          <a:stretch>
            <a:fillRect/>
          </a:stretch>
        </p:blipFill>
        <p:spPr bwMode="auto">
          <a:xfrm>
            <a:off x="5150579" y="1727240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6" cstate="print"/>
          <a:srcRect l="55478" t="16951" r="35735" b="66654"/>
          <a:stretch>
            <a:fillRect/>
          </a:stretch>
        </p:blipFill>
        <p:spPr bwMode="auto">
          <a:xfrm>
            <a:off x="512078" y="1871256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12" y="6177604"/>
            <a:ext cx="1289116" cy="100335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1839" y="6139502"/>
            <a:ext cx="1149409" cy="107955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5184" y="4127544"/>
            <a:ext cx="1187511" cy="1117657"/>
          </a:xfrm>
          <a:prstGeom prst="rect">
            <a:avLst/>
          </a:prstGeom>
        </p:spPr>
      </p:pic>
      <p:pic>
        <p:nvPicPr>
          <p:cNvPr id="38" name="Image 37" descr="http://4.bp.blogspot.com/-URb7kkDn5CM/VCVZLnLNGxI/AAAAAAAADTM/S1TYJRYs2rE/s1600/vache%2Bdessin%2Bdirige%CC%81.jpg"/>
          <p:cNvPicPr/>
          <p:nvPr/>
        </p:nvPicPr>
        <p:blipFill>
          <a:blip r:embed="rId10" cstate="print"/>
          <a:srcRect l="78671" t="5847" r="3547" b="83823"/>
          <a:stretch>
            <a:fillRect/>
          </a:stretch>
        </p:blipFill>
        <p:spPr bwMode="auto">
          <a:xfrm>
            <a:off x="2852936" y="2332059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819" y="4171996"/>
            <a:ext cx="1251014" cy="107320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225" y="4267640"/>
            <a:ext cx="1073205" cy="107320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9871" y="113657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dessiner par étapes à l’aide d’un modèle</a:t>
            </a:r>
            <a:r>
              <a:rPr lang="fr-FR" sz="3600" dirty="0" smtClean="0">
                <a:latin typeface="Amandine" pitchFamily="2" charset="0"/>
              </a:rPr>
              <a:t>.</a:t>
            </a:r>
            <a:endParaRPr lang="fr-FR" sz="3600" b="1" dirty="0">
              <a:latin typeface="Amandine" pitchFamily="2" charset="0"/>
            </a:endParaRPr>
          </a:p>
        </p:txBody>
      </p:sp>
      <p:pic>
        <p:nvPicPr>
          <p:cNvPr id="28" name="Image 27" descr="etoi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33" y="1307341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 descr="etoi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52" y="1307341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 descr="etoi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02" y="1307341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 descr="etoi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2" y="1307341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20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</Words>
  <Application>Microsoft Office PowerPoint</Application>
  <PresentationFormat>Format A4 (210 x 297 mm)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Mysticlolly</cp:lastModifiedBy>
  <cp:revision>56</cp:revision>
  <cp:lastPrinted>2015-08-12T10:51:03Z</cp:lastPrinted>
  <dcterms:created xsi:type="dcterms:W3CDTF">2014-09-09T18:20:53Z</dcterms:created>
  <dcterms:modified xsi:type="dcterms:W3CDTF">2017-11-08T15:50:37Z</dcterms:modified>
</cp:coreProperties>
</file>