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94706" autoAdjust="0"/>
  </p:normalViewPr>
  <p:slideViewPr>
    <p:cSldViewPr>
      <p:cViewPr>
        <p:scale>
          <a:sx n="100" d="100"/>
          <a:sy n="100" d="100"/>
        </p:scale>
        <p:origin x="-2892" y="-12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/>
          <p:nvPr userDrawn="1"/>
        </p:nvSpPr>
        <p:spPr>
          <a:xfrm>
            <a:off x="0" y="1"/>
            <a:ext cx="6858000" cy="61170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4869160" y="97742"/>
            <a:ext cx="1768330" cy="69337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8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</p:txBody>
      </p:sp>
      <p:sp>
        <p:nvSpPr>
          <p:cNvPr id="9" name="ZoneTexte 8"/>
          <p:cNvSpPr txBox="1"/>
          <p:nvPr userDrawn="1"/>
        </p:nvSpPr>
        <p:spPr>
          <a:xfrm>
            <a:off x="4869160" y="56456"/>
            <a:ext cx="1768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Prénom</a:t>
            </a:r>
            <a:r>
              <a:rPr lang="fr-FR" sz="200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____________</a:t>
            </a:r>
            <a:endParaRPr lang="fr-FR" sz="20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99" y="87853"/>
            <a:ext cx="763929" cy="626814"/>
          </a:xfrm>
          <a:prstGeom prst="rect">
            <a:avLst/>
          </a:prstGeom>
        </p:spPr>
      </p:pic>
      <p:sp>
        <p:nvSpPr>
          <p:cNvPr id="17" name="Espace réservé du texte 13"/>
          <p:cNvSpPr txBox="1">
            <a:spLocks/>
          </p:cNvSpPr>
          <p:nvPr userDrawn="1"/>
        </p:nvSpPr>
        <p:spPr>
          <a:xfrm>
            <a:off x="1038225" y="-15552"/>
            <a:ext cx="3830935" cy="610810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dirty="0" smtClean="0"/>
              <a:t>Ma feuille de route</a:t>
            </a:r>
          </a:p>
          <a:p>
            <a:pPr algn="ctr"/>
            <a:endParaRPr lang="fr-FR" sz="2800" dirty="0"/>
          </a:p>
        </p:txBody>
      </p:sp>
      <p:sp>
        <p:nvSpPr>
          <p:cNvPr id="2" name="ZoneTexte 1"/>
          <p:cNvSpPr txBox="1"/>
          <p:nvPr userDrawn="1"/>
        </p:nvSpPr>
        <p:spPr>
          <a:xfrm rot="16200000">
            <a:off x="5710463" y="8818639"/>
            <a:ext cx="208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http://www.mysticlolly.fr	</a:t>
            </a:r>
            <a:endParaRPr lang="fr-FR" sz="10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25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67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44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4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51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42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76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94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7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27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23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20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0" y="1568624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mandine" pitchFamily="2" charset="0"/>
              </a:rPr>
              <a:t>Je sais découper en suivant une ligne.</a:t>
            </a:r>
            <a:endParaRPr lang="fr-FR" sz="2000" dirty="0">
              <a:latin typeface="Amandine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19051" y="40460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2756854" y="40460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419051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5115044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5096459" y="9129464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12791" y="716722"/>
            <a:ext cx="67285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u="sng" dirty="0" smtClean="0"/>
              <a:t>Objectifs</a:t>
            </a:r>
            <a:r>
              <a:rPr lang="fr-FR" sz="1000" dirty="0" smtClean="0"/>
              <a:t> :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Choisir différents outils, médiums, supports en fonction d’un projet ou d’une consigne et les utiliser en adaptant son geste.</a:t>
            </a:r>
            <a:endParaRPr lang="fr-FR" sz="1000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5087403" y="40460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à coins arrondis 23"/>
          <p:cNvSpPr/>
          <p:nvPr/>
        </p:nvSpPr>
        <p:spPr>
          <a:xfrm>
            <a:off x="2774844" y="656637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2" cstate="print"/>
          <a:srcRect l="41939" t="9138" r="40944" b="85939"/>
          <a:stretch>
            <a:fillRect/>
          </a:stretch>
        </p:blipFill>
        <p:spPr bwMode="auto">
          <a:xfrm rot="5400000">
            <a:off x="214734" y="2910682"/>
            <a:ext cx="1692186" cy="304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2" cstate="print"/>
          <a:srcRect l="42505" t="82957" r="41704" b="12832"/>
          <a:stretch>
            <a:fillRect/>
          </a:stretch>
        </p:blipFill>
        <p:spPr bwMode="auto">
          <a:xfrm rot="5400000">
            <a:off x="2564904" y="2936776"/>
            <a:ext cx="172819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3" cstate="print"/>
          <a:srcRect l="42709" t="44005" r="40819" b="50818"/>
          <a:stretch>
            <a:fillRect/>
          </a:stretch>
        </p:blipFill>
        <p:spPr bwMode="auto">
          <a:xfrm rot="5400000">
            <a:off x="4922523" y="2954135"/>
            <a:ext cx="1656184" cy="325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3" cstate="print"/>
          <a:srcRect l="42505" t="56006" r="40618" b="38994"/>
          <a:stretch>
            <a:fillRect/>
          </a:stretch>
        </p:blipFill>
        <p:spPr bwMode="auto">
          <a:xfrm rot="5400000">
            <a:off x="175305" y="5398383"/>
            <a:ext cx="1800200" cy="333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4" cstate="print"/>
          <a:srcRect l="42505" t="10183" r="40448" b="81089"/>
          <a:stretch>
            <a:fillRect/>
          </a:stretch>
        </p:blipFill>
        <p:spPr bwMode="auto">
          <a:xfrm rot="5400000">
            <a:off x="2649873" y="5372087"/>
            <a:ext cx="1656184" cy="52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4" cstate="print"/>
          <a:srcRect l="51143" t="52863" r="41243" b="35632"/>
          <a:stretch>
            <a:fillRect/>
          </a:stretch>
        </p:blipFill>
        <p:spPr bwMode="auto">
          <a:xfrm>
            <a:off x="2780928" y="7545288"/>
            <a:ext cx="1440160" cy="1360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5" cstate="print"/>
          <a:srcRect l="43105" t="57926" r="49994" b="31513"/>
          <a:stretch>
            <a:fillRect/>
          </a:stretch>
        </p:blipFill>
        <p:spPr bwMode="auto">
          <a:xfrm>
            <a:off x="5085184" y="7761312"/>
            <a:ext cx="1152128" cy="1102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Rectangle à coins arrondis 41"/>
          <p:cNvSpPr/>
          <p:nvPr/>
        </p:nvSpPr>
        <p:spPr>
          <a:xfrm>
            <a:off x="406671" y="9129464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à coins arrondis 42"/>
          <p:cNvSpPr/>
          <p:nvPr/>
        </p:nvSpPr>
        <p:spPr>
          <a:xfrm>
            <a:off x="2823809" y="9129464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48680" y="7617296"/>
            <a:ext cx="1224136" cy="122413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5229200" y="5097016"/>
            <a:ext cx="1080000" cy="10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7014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32</Words>
  <Application>Microsoft Office PowerPoint</Application>
  <PresentationFormat>Format A4 (210 x 297 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Gaelle48</cp:lastModifiedBy>
  <cp:revision>28</cp:revision>
  <cp:lastPrinted>2015-08-12T10:51:03Z</cp:lastPrinted>
  <dcterms:created xsi:type="dcterms:W3CDTF">2014-09-09T18:20:53Z</dcterms:created>
  <dcterms:modified xsi:type="dcterms:W3CDTF">2017-02-13T17:15:14Z</dcterms:modified>
</cp:coreProperties>
</file>