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906000" type="A4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8" autoAdjust="0"/>
    <p:restoredTop sz="94706" autoAdjust="0"/>
  </p:normalViewPr>
  <p:slideViewPr>
    <p:cSldViewPr>
      <p:cViewPr>
        <p:scale>
          <a:sx n="100" d="100"/>
          <a:sy n="100" d="100"/>
        </p:scale>
        <p:origin x="-2892" y="139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/>
          <p:nvPr userDrawn="1"/>
        </p:nvSpPr>
        <p:spPr>
          <a:xfrm>
            <a:off x="0" y="1"/>
            <a:ext cx="6858000" cy="611706"/>
          </a:xfrm>
          <a:custGeom>
            <a:avLst/>
            <a:gdLst>
              <a:gd name="connsiteX0" fmla="*/ 0 w 6858000"/>
              <a:gd name="connsiteY0" fmla="*/ 0 h 1064568"/>
              <a:gd name="connsiteX1" fmla="*/ 6858000 w 6858000"/>
              <a:gd name="connsiteY1" fmla="*/ 0 h 1064568"/>
              <a:gd name="connsiteX2" fmla="*/ 6858000 w 6858000"/>
              <a:gd name="connsiteY2" fmla="*/ 1064568 h 1064568"/>
              <a:gd name="connsiteX3" fmla="*/ 0 w 6858000"/>
              <a:gd name="connsiteY3" fmla="*/ 1064568 h 1064568"/>
              <a:gd name="connsiteX4" fmla="*/ 0 w 6858000"/>
              <a:gd name="connsiteY4" fmla="*/ 0 h 1064568"/>
              <a:gd name="connsiteX0" fmla="*/ 0 w 6858000"/>
              <a:gd name="connsiteY0" fmla="*/ 0 h 1361748"/>
              <a:gd name="connsiteX1" fmla="*/ 6858000 w 6858000"/>
              <a:gd name="connsiteY1" fmla="*/ 0 h 1361748"/>
              <a:gd name="connsiteX2" fmla="*/ 6858000 w 6858000"/>
              <a:gd name="connsiteY2" fmla="*/ 1064568 h 1361748"/>
              <a:gd name="connsiteX3" fmla="*/ 0 w 6858000"/>
              <a:gd name="connsiteY3" fmla="*/ 1361748 h 1361748"/>
              <a:gd name="connsiteX4" fmla="*/ 0 w 6858000"/>
              <a:gd name="connsiteY4" fmla="*/ 0 h 1361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1361748">
                <a:moveTo>
                  <a:pt x="0" y="0"/>
                </a:moveTo>
                <a:lnTo>
                  <a:pt x="6858000" y="0"/>
                </a:lnTo>
                <a:lnTo>
                  <a:pt x="6858000" y="1064568"/>
                </a:lnTo>
                <a:lnTo>
                  <a:pt x="0" y="13617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 userDrawn="1"/>
        </p:nvSpPr>
        <p:spPr>
          <a:xfrm>
            <a:off x="4869160" y="97742"/>
            <a:ext cx="1768330" cy="693372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2800" dirty="0" smtClean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Std Black" pitchFamily="18" charset="0"/>
            </a:endParaRPr>
          </a:p>
        </p:txBody>
      </p:sp>
      <p:sp>
        <p:nvSpPr>
          <p:cNvPr id="9" name="ZoneTexte 8"/>
          <p:cNvSpPr txBox="1"/>
          <p:nvPr userDrawn="1"/>
        </p:nvSpPr>
        <p:spPr>
          <a:xfrm>
            <a:off x="4869160" y="56456"/>
            <a:ext cx="17683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0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Prénom</a:t>
            </a:r>
            <a:r>
              <a:rPr lang="fr-FR" sz="2000" baseline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 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000" baseline="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____________</a:t>
            </a:r>
            <a:endParaRPr lang="fr-FR" sz="2000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pic>
        <p:nvPicPr>
          <p:cNvPr id="16" name="Imag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799" y="87853"/>
            <a:ext cx="763929" cy="626814"/>
          </a:xfrm>
          <a:prstGeom prst="rect">
            <a:avLst/>
          </a:prstGeom>
        </p:spPr>
      </p:pic>
      <p:sp>
        <p:nvSpPr>
          <p:cNvPr id="17" name="Espace réservé du texte 13"/>
          <p:cNvSpPr txBox="1">
            <a:spLocks/>
          </p:cNvSpPr>
          <p:nvPr userDrawn="1"/>
        </p:nvSpPr>
        <p:spPr>
          <a:xfrm>
            <a:off x="1038225" y="-15552"/>
            <a:ext cx="3830935" cy="610810"/>
          </a:xfrm>
          <a:prstGeom prst="rect">
            <a:avLst/>
          </a:prstGeom>
        </p:spPr>
        <p:txBody>
          <a:bodyPr anchor="t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800" dirty="0" smtClean="0"/>
              <a:t>Ma feuille de route</a:t>
            </a:r>
          </a:p>
          <a:p>
            <a:pPr algn="ctr"/>
            <a:endParaRPr lang="fr-FR" sz="2800" dirty="0"/>
          </a:p>
        </p:txBody>
      </p:sp>
      <p:sp>
        <p:nvSpPr>
          <p:cNvPr id="2" name="ZoneTexte 1"/>
          <p:cNvSpPr txBox="1"/>
          <p:nvPr userDrawn="1"/>
        </p:nvSpPr>
        <p:spPr>
          <a:xfrm rot="16200000">
            <a:off x="5710463" y="8818639"/>
            <a:ext cx="20882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 smtClean="0">
                <a:solidFill>
                  <a:schemeClr val="bg1">
                    <a:lumMod val="65000"/>
                  </a:schemeClr>
                </a:solidFill>
              </a:rPr>
              <a:t>http://www.mysticlolly.fr	</a:t>
            </a:r>
            <a:endParaRPr lang="fr-FR" sz="105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251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13/02/2017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8671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13/02/2017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6444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13/02/2017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844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13/02/2017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2510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13/02/2017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7425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13/02/2017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9762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13/02/2017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3949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13/02/2017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71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13/02/2017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4274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30CE-9F8F-49CE-931E-D085F48DDB96}" type="datetimeFigureOut">
              <a:rPr lang="fr-FR" smtClean="0"/>
              <a:pPr/>
              <a:t>13/02/2017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6236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930CE-9F8F-49CE-931E-D085F48DDB96}" type="datetimeFigureOut">
              <a:rPr lang="fr-FR" smtClean="0"/>
              <a:pPr/>
              <a:t>13/02/2017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A09BF-464F-4A36-9F04-FCF175E0382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9204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7" Type="http://schemas.openxmlformats.org/officeDocument/2006/relationships/image" Target="../media/image7.jpeg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tmp"/><Relationship Id="rId5" Type="http://schemas.openxmlformats.org/officeDocument/2006/relationships/image" Target="../media/image5.tmp"/><Relationship Id="rId4" Type="http://schemas.openxmlformats.org/officeDocument/2006/relationships/image" Target="../media/image4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oneTexte 13"/>
          <p:cNvSpPr txBox="1"/>
          <p:nvPr/>
        </p:nvSpPr>
        <p:spPr>
          <a:xfrm>
            <a:off x="0" y="1352600"/>
            <a:ext cx="685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Amandine" pitchFamily="2" charset="0"/>
              </a:rPr>
              <a:t>Je sais découper en suivant une ligne.</a:t>
            </a:r>
            <a:endParaRPr lang="fr-FR" sz="2000" dirty="0">
              <a:latin typeface="Amandine" pitchFamily="2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176472" y="404609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à coins arrondis 21"/>
          <p:cNvSpPr/>
          <p:nvPr/>
        </p:nvSpPr>
        <p:spPr>
          <a:xfrm>
            <a:off x="1904664" y="404609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à coins arrondis 38"/>
          <p:cNvSpPr/>
          <p:nvPr/>
        </p:nvSpPr>
        <p:spPr>
          <a:xfrm>
            <a:off x="5301208" y="404609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Rectangle 54"/>
          <p:cNvSpPr/>
          <p:nvPr/>
        </p:nvSpPr>
        <p:spPr>
          <a:xfrm>
            <a:off x="12791" y="716722"/>
            <a:ext cx="672857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b="1" u="sng" dirty="0" smtClean="0"/>
              <a:t>Objectifs</a:t>
            </a:r>
            <a:r>
              <a:rPr lang="fr-FR" sz="1000" dirty="0" smtClean="0"/>
              <a:t> :</a:t>
            </a:r>
          </a:p>
          <a:p>
            <a:pPr marL="171450" indent="-171450">
              <a:buFontTx/>
              <a:buChar char="-"/>
            </a:pPr>
            <a:r>
              <a:rPr lang="fr-FR" sz="1000" dirty="0" smtClean="0"/>
              <a:t>Choisir différents outils, médiums, supports en fonction d’un projet ou d’une consigne et les utiliser en adaptant son geste.</a:t>
            </a:r>
            <a:endParaRPr lang="fr-FR" sz="1000" dirty="0"/>
          </a:p>
        </p:txBody>
      </p:sp>
      <p:sp>
        <p:nvSpPr>
          <p:cNvPr id="23" name="Rectangle à coins arrondis 22"/>
          <p:cNvSpPr/>
          <p:nvPr/>
        </p:nvSpPr>
        <p:spPr>
          <a:xfrm>
            <a:off x="3632856" y="404609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 descr="Capture d’écra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697"/>
          <a:stretch/>
        </p:blipFill>
        <p:spPr>
          <a:xfrm rot="5400000">
            <a:off x="-108062" y="2566691"/>
            <a:ext cx="1852620" cy="75975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Capture d’écran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750"/>
          <a:stretch/>
        </p:blipFill>
        <p:spPr>
          <a:xfrm rot="5400000">
            <a:off x="1699465" y="2582453"/>
            <a:ext cx="1852620" cy="728232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 descr="Capture d’écran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897"/>
          <a:stretch/>
        </p:blipFill>
        <p:spPr>
          <a:xfrm rot="5400000">
            <a:off x="3385292" y="2579401"/>
            <a:ext cx="1858722" cy="728232"/>
          </a:xfrm>
          <a:prstGeom prst="rect">
            <a:avLst/>
          </a:prstGeom>
        </p:spPr>
      </p:pic>
      <p:grpSp>
        <p:nvGrpSpPr>
          <p:cNvPr id="28" name="Groupe 27"/>
          <p:cNvGrpSpPr/>
          <p:nvPr/>
        </p:nvGrpSpPr>
        <p:grpSpPr>
          <a:xfrm>
            <a:off x="5379520" y="2647377"/>
            <a:ext cx="1151687" cy="1145543"/>
            <a:chOff x="370093" y="213652"/>
            <a:chExt cx="1990619" cy="1980000"/>
          </a:xfrm>
        </p:grpSpPr>
        <p:cxnSp>
          <p:nvCxnSpPr>
            <p:cNvPr id="29" name="Connecteur droit 28"/>
            <p:cNvCxnSpPr/>
            <p:nvPr/>
          </p:nvCxnSpPr>
          <p:spPr>
            <a:xfrm>
              <a:off x="370093" y="230744"/>
              <a:ext cx="198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necteur droit 29"/>
            <p:cNvCxnSpPr/>
            <p:nvPr/>
          </p:nvCxnSpPr>
          <p:spPr>
            <a:xfrm>
              <a:off x="2360712" y="213652"/>
              <a:ext cx="0" cy="198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30"/>
            <p:cNvCxnSpPr/>
            <p:nvPr/>
          </p:nvCxnSpPr>
          <p:spPr>
            <a:xfrm>
              <a:off x="380712" y="2187772"/>
              <a:ext cx="198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31"/>
            <p:cNvCxnSpPr/>
            <p:nvPr/>
          </p:nvCxnSpPr>
          <p:spPr>
            <a:xfrm>
              <a:off x="379287" y="224864"/>
              <a:ext cx="0" cy="162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cteur droit 32"/>
            <p:cNvCxnSpPr/>
            <p:nvPr/>
          </p:nvCxnSpPr>
          <p:spPr>
            <a:xfrm>
              <a:off x="396379" y="1817852"/>
              <a:ext cx="162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/>
            <p:cNvCxnSpPr/>
            <p:nvPr/>
          </p:nvCxnSpPr>
          <p:spPr>
            <a:xfrm>
              <a:off x="2000672" y="567732"/>
              <a:ext cx="0" cy="126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34"/>
            <p:cNvCxnSpPr/>
            <p:nvPr/>
          </p:nvCxnSpPr>
          <p:spPr>
            <a:xfrm>
              <a:off x="730093" y="580997"/>
              <a:ext cx="126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35"/>
            <p:cNvCxnSpPr/>
            <p:nvPr/>
          </p:nvCxnSpPr>
          <p:spPr>
            <a:xfrm>
              <a:off x="730093" y="567732"/>
              <a:ext cx="0" cy="90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cteur droit 36"/>
            <p:cNvCxnSpPr/>
            <p:nvPr/>
          </p:nvCxnSpPr>
          <p:spPr>
            <a:xfrm>
              <a:off x="730093" y="1449099"/>
              <a:ext cx="90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eur droit 37"/>
            <p:cNvCxnSpPr/>
            <p:nvPr/>
          </p:nvCxnSpPr>
          <p:spPr>
            <a:xfrm>
              <a:off x="1630093" y="958109"/>
              <a:ext cx="0" cy="54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cteur droit 45"/>
            <p:cNvCxnSpPr/>
            <p:nvPr/>
          </p:nvCxnSpPr>
          <p:spPr>
            <a:xfrm>
              <a:off x="1100632" y="975201"/>
              <a:ext cx="54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cteur droit 46"/>
            <p:cNvCxnSpPr/>
            <p:nvPr/>
          </p:nvCxnSpPr>
          <p:spPr>
            <a:xfrm>
              <a:off x="1105600" y="958109"/>
              <a:ext cx="0" cy="18000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cteur droit 47"/>
            <p:cNvCxnSpPr/>
            <p:nvPr/>
          </p:nvCxnSpPr>
          <p:spPr>
            <a:xfrm>
              <a:off x="1090093" y="1138109"/>
              <a:ext cx="18000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Rectangle à coins arrondis 64"/>
          <p:cNvSpPr/>
          <p:nvPr/>
        </p:nvSpPr>
        <p:spPr>
          <a:xfrm>
            <a:off x="176472" y="6782400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Rectangle à coins arrondis 65"/>
          <p:cNvSpPr/>
          <p:nvPr/>
        </p:nvSpPr>
        <p:spPr>
          <a:xfrm>
            <a:off x="1904664" y="6782400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Rectangle à coins arrondis 66"/>
          <p:cNvSpPr/>
          <p:nvPr/>
        </p:nvSpPr>
        <p:spPr>
          <a:xfrm>
            <a:off x="5301208" y="6782400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Rectangle à coins arrondis 67"/>
          <p:cNvSpPr/>
          <p:nvPr/>
        </p:nvSpPr>
        <p:spPr>
          <a:xfrm>
            <a:off x="3632856" y="6782400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Rectangle à coins arrondis 68"/>
          <p:cNvSpPr/>
          <p:nvPr/>
        </p:nvSpPr>
        <p:spPr>
          <a:xfrm>
            <a:off x="176472" y="941749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Rectangle à coins arrondis 69"/>
          <p:cNvSpPr/>
          <p:nvPr/>
        </p:nvSpPr>
        <p:spPr>
          <a:xfrm>
            <a:off x="1904664" y="941749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Rectangle à coins arrondis 70"/>
          <p:cNvSpPr/>
          <p:nvPr/>
        </p:nvSpPr>
        <p:spPr>
          <a:xfrm>
            <a:off x="5301208" y="941749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Rectangle à coins arrondis 71"/>
          <p:cNvSpPr/>
          <p:nvPr/>
        </p:nvSpPr>
        <p:spPr>
          <a:xfrm>
            <a:off x="3632856" y="9417496"/>
            <a:ext cx="1308312" cy="330840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 descr="Capture d’écran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667"/>
          <a:stretch/>
        </p:blipFill>
        <p:spPr>
          <a:xfrm rot="5400000">
            <a:off x="-106630" y="5168666"/>
            <a:ext cx="1874514" cy="723103"/>
          </a:xfrm>
          <a:prstGeom prst="rect">
            <a:avLst/>
          </a:prstGeom>
        </p:spPr>
      </p:pic>
      <p:pic>
        <p:nvPicPr>
          <p:cNvPr id="9" name="Image 8" descr="Capture d’écran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770"/>
          <a:stretch/>
        </p:blipFill>
        <p:spPr>
          <a:xfrm rot="5400000">
            <a:off x="1659373" y="5129676"/>
            <a:ext cx="1798889" cy="724315"/>
          </a:xfrm>
          <a:prstGeom prst="rect">
            <a:avLst/>
          </a:prstGeom>
        </p:spPr>
      </p:pic>
      <p:pic>
        <p:nvPicPr>
          <p:cNvPr id="73" name="Picture 2" descr="http://trojanstencil.free.fr/BoHu%20Pochoir%20Stencil%20Project/Spirale/spirale%2032x34.jp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7158" y="4646902"/>
            <a:ext cx="1594990" cy="1689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" name="Rectangle 73"/>
          <p:cNvSpPr/>
          <p:nvPr/>
        </p:nvSpPr>
        <p:spPr>
          <a:xfrm rot="5400000">
            <a:off x="5229491" y="5242546"/>
            <a:ext cx="1445600" cy="575342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 rot="5400000">
            <a:off x="99275" y="8189928"/>
            <a:ext cx="1462704" cy="582149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Triangle isocèle 75"/>
          <p:cNvSpPr/>
          <p:nvPr/>
        </p:nvSpPr>
        <p:spPr>
          <a:xfrm rot="5400000">
            <a:off x="1754814" y="7997603"/>
            <a:ext cx="1741920" cy="693275"/>
          </a:xfrm>
          <a:prstGeom prst="triangle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Étoile à 5 branches 76"/>
          <p:cNvSpPr/>
          <p:nvPr/>
        </p:nvSpPr>
        <p:spPr>
          <a:xfrm>
            <a:off x="3705506" y="8048954"/>
            <a:ext cx="1163012" cy="864096"/>
          </a:xfrm>
          <a:prstGeom prst="star5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Cœur 77"/>
          <p:cNvSpPr/>
          <p:nvPr/>
        </p:nvSpPr>
        <p:spPr>
          <a:xfrm>
            <a:off x="5373858" y="8048954"/>
            <a:ext cx="1163012" cy="864096"/>
          </a:xfrm>
          <a:prstGeom prst="hear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870149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32</Words>
  <Application>Microsoft Office PowerPoint</Application>
  <PresentationFormat>Format A4 (210 x 297 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Gaelle</dc:creator>
  <cp:lastModifiedBy>Gaelle48</cp:lastModifiedBy>
  <cp:revision>30</cp:revision>
  <cp:lastPrinted>2015-08-12T10:51:03Z</cp:lastPrinted>
  <dcterms:created xsi:type="dcterms:W3CDTF">2014-09-09T18:20:53Z</dcterms:created>
  <dcterms:modified xsi:type="dcterms:W3CDTF">2017-02-13T17:51:09Z</dcterms:modified>
</cp:coreProperties>
</file>