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9" r:id="rId2"/>
    <p:sldId id="259" r:id="rId3"/>
    <p:sldId id="260" r:id="rId4"/>
    <p:sldId id="268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6858000" cy="9906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84" y="-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CB8A-822B-4981-A851-5D659161D84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6643-26AA-48D6-9C29-8CB9E768F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4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572951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hdphoto" Target="../media/hdphoto9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un modèle </a:t>
            </a:r>
            <a:r>
              <a:rPr lang="fr-FR" sz="2000" dirty="0" err="1" smtClean="0">
                <a:latin typeface="Amandine" pitchFamily="2" charset="0"/>
              </a:rPr>
              <a:t>Colorino</a:t>
            </a:r>
            <a:r>
              <a:rPr lang="fr-FR" sz="2000" dirty="0" smtClean="0">
                <a:latin typeface="Amandine" pitchFamily="2" charset="0"/>
              </a:rPr>
              <a:t> </a:t>
            </a:r>
            <a:r>
              <a:rPr lang="fr-FR" sz="2000" dirty="0" smtClean="0">
                <a:latin typeface="Amandine" pitchFamily="2" charset="0"/>
              </a:rPr>
              <a:t>en plaçant un jeton sur chaque rond.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033537" y="426212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82422" y="426212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040568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040568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389453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4330130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8048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5" y="4920310"/>
            <a:ext cx="1867789" cy="1400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4" y="7345588"/>
            <a:ext cx="1837586" cy="1378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8" y="2376202"/>
            <a:ext cx="1995570" cy="1496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4" y="4929381"/>
            <a:ext cx="1855696" cy="1391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888" y="7557672"/>
            <a:ext cx="1725672" cy="1294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04" y="2374128"/>
            <a:ext cx="1998336" cy="1498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28" y="1568624"/>
            <a:ext cx="238040" cy="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52391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81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90415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5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un modèle </a:t>
            </a:r>
            <a:r>
              <a:rPr lang="fr-FR" sz="2000" dirty="0" err="1" smtClean="0">
                <a:latin typeface="Amandine" pitchFamily="2" charset="0"/>
              </a:rPr>
              <a:t>Colorino</a:t>
            </a:r>
            <a:r>
              <a:rPr lang="fr-FR" sz="2000" dirty="0" smtClean="0">
                <a:latin typeface="Amandine" pitchFamily="2" charset="0"/>
              </a:rPr>
              <a:t> </a:t>
            </a:r>
            <a:r>
              <a:rPr lang="fr-FR" sz="2000" dirty="0" smtClean="0">
                <a:latin typeface="Amandine" pitchFamily="2" charset="0"/>
              </a:rPr>
              <a:t>en respectan</a:t>
            </a:r>
            <a:r>
              <a:rPr lang="fr-FR" sz="2000" dirty="0" smtClean="0">
                <a:latin typeface="Amandine" pitchFamily="2" charset="0"/>
              </a:rPr>
              <a:t>t les couleurs</a:t>
            </a:r>
            <a:r>
              <a:rPr lang="fr-FR" sz="2000" dirty="0" smtClean="0">
                <a:latin typeface="Amandine" pitchFamily="2" charset="0"/>
              </a:rPr>
              <a:t>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033537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82422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040568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040568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389453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4330130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8048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4" y="4920310"/>
            <a:ext cx="1867792" cy="1400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6"/>
          <a:stretch/>
        </p:blipFill>
        <p:spPr>
          <a:xfrm>
            <a:off x="4132384" y="7295421"/>
            <a:ext cx="1837586" cy="1478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7" y="2160178"/>
            <a:ext cx="1995572" cy="1496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4" y="4929381"/>
            <a:ext cx="1855696" cy="1391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887" y="7557672"/>
            <a:ext cx="1725674" cy="1294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03" y="2158104"/>
            <a:ext cx="1998338" cy="1498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Capture d’écra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12" y="1568624"/>
            <a:ext cx="238040" cy="272539"/>
          </a:xfrm>
          <a:prstGeom prst="rect">
            <a:avLst/>
          </a:prstGeom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44" y="1568623"/>
            <a:ext cx="238040" cy="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mandine" pitchFamily="2" charset="0"/>
              </a:rPr>
              <a:t>Je reproduis un modèle </a:t>
            </a:r>
            <a:r>
              <a:rPr lang="fr-FR" sz="2000" dirty="0" err="1">
                <a:latin typeface="Amandine" pitchFamily="2" charset="0"/>
              </a:rPr>
              <a:t>Colorino</a:t>
            </a:r>
            <a:r>
              <a:rPr lang="fr-FR" sz="2000" dirty="0">
                <a:latin typeface="Amandine" pitchFamily="2" charset="0"/>
              </a:rPr>
              <a:t> avec le </a:t>
            </a:r>
            <a:r>
              <a:rPr lang="fr-FR" sz="2000" dirty="0" smtClean="0">
                <a:latin typeface="Amandine" pitchFamily="2" charset="0"/>
              </a:rPr>
              <a:t>modèle en support.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033537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82422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040568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040568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389453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4330130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8048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87" y="4353147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87" y="1637024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2341" y="1637024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88" y="6947115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373" y="4353147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049" y="6947114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12" y="1568624"/>
            <a:ext cx="238040" cy="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28059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mandine" pitchFamily="2" charset="0"/>
              </a:rPr>
              <a:t>Je reproduis un modèle </a:t>
            </a:r>
            <a:r>
              <a:rPr lang="fr-FR" sz="2000" dirty="0" err="1">
                <a:latin typeface="Amandine" pitchFamily="2" charset="0"/>
              </a:rPr>
              <a:t>Colorino</a:t>
            </a:r>
            <a:r>
              <a:rPr lang="fr-FR" sz="2000" dirty="0">
                <a:latin typeface="Amandine" pitchFamily="2" charset="0"/>
              </a:rPr>
              <a:t> </a:t>
            </a:r>
            <a:r>
              <a:rPr lang="fr-FR" sz="2000" dirty="0" smtClean="0">
                <a:latin typeface="Amandine" pitchFamily="2" charset="0"/>
              </a:rPr>
              <a:t>sur un support vierge à partir d’un modèle.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033537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82422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040568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040568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389453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4330130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8048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87" y="4353147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87" y="1637024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2341" y="1637024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88" y="6947115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373" y="4353147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049" y="6947114"/>
            <a:ext cx="1748475" cy="2516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56" y="1579632"/>
            <a:ext cx="238040" cy="272539"/>
          </a:xfrm>
          <a:prstGeom prst="rect">
            <a:avLst/>
          </a:prstGeom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2" y="1579632"/>
            <a:ext cx="238040" cy="272539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73" y="1579631"/>
            <a:ext cx="238040" cy="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8704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3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66613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6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2943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2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08590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08893"/>
              </p:ext>
            </p:extLst>
          </p:nvPr>
        </p:nvGraphicFramePr>
        <p:xfrm>
          <a:off x="3324" y="0"/>
          <a:ext cx="6854676" cy="9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7338"/>
                <a:gridCol w="3427338"/>
              </a:tblGrid>
              <a:tr h="330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0" y="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1098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196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41200" y="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41200" y="1098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41200" y="2196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82400" y="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82400" y="1098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282400" y="2196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344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34400" y="10980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34400" y="2196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575600" y="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5600" y="1098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5600" y="2196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16800" y="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16800" y="1098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6800" y="2196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-124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-124" y="43920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-124" y="5490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141076" y="3294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141076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41076" y="5490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282276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82276" y="4392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82276" y="5490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450920" y="3294000"/>
            <a:ext cx="1141200" cy="109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50920" y="4392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0920" y="5490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92120" y="32940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92120" y="4392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592120" y="5490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33320" y="32940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33320" y="43920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33320" y="54900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0" y="8809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41200" y="6613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4120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141200" y="8809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282400" y="6613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282400" y="7711800"/>
            <a:ext cx="1141200" cy="109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28240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4509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450920" y="7711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50920" y="8809800"/>
            <a:ext cx="1141200" cy="1098000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92120" y="6613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92120" y="7711800"/>
            <a:ext cx="1141200" cy="109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592120" y="8809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733320" y="6613800"/>
            <a:ext cx="1141200" cy="109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733320" y="7711800"/>
            <a:ext cx="1141200" cy="109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733320" y="8809800"/>
            <a:ext cx="1141200" cy="10980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664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136</Words>
  <Application>Microsoft Office PowerPoint</Application>
  <PresentationFormat>Format A4 (210 x 297 mm)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34</cp:revision>
  <cp:lastPrinted>2015-10-06T06:50:39Z</cp:lastPrinted>
  <dcterms:created xsi:type="dcterms:W3CDTF">2014-09-09T18:20:53Z</dcterms:created>
  <dcterms:modified xsi:type="dcterms:W3CDTF">2017-02-06T17:23:21Z</dcterms:modified>
</cp:coreProperties>
</file>