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92" y="139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0" y="1"/>
            <a:ext cx="6858000" cy="611706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4869160" y="97742"/>
            <a:ext cx="1768330" cy="6933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4869160" y="56456"/>
            <a:ext cx="176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Prénom</a:t>
            </a:r>
            <a:r>
              <a:rPr lang="fr-FR" sz="2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____________</a:t>
            </a:r>
            <a:endParaRPr lang="fr-FR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9" y="87853"/>
            <a:ext cx="763929" cy="626814"/>
          </a:xfrm>
          <a:prstGeom prst="rect">
            <a:avLst/>
          </a:prstGeom>
        </p:spPr>
      </p:pic>
      <p:sp>
        <p:nvSpPr>
          <p:cNvPr id="17" name="Espace réservé du texte 13"/>
          <p:cNvSpPr txBox="1">
            <a:spLocks/>
          </p:cNvSpPr>
          <p:nvPr userDrawn="1"/>
        </p:nvSpPr>
        <p:spPr>
          <a:xfrm>
            <a:off x="1038225" y="-15552"/>
            <a:ext cx="3830935" cy="61081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 smtClean="0"/>
              <a:t>Ma feuille de route</a:t>
            </a:r>
          </a:p>
          <a:p>
            <a:pPr algn="ctr"/>
            <a:endParaRPr lang="fr-FR" sz="2800" dirty="0"/>
          </a:p>
        </p:txBody>
      </p:sp>
      <p:sp>
        <p:nvSpPr>
          <p:cNvPr id="10" name="ZoneTexte 9"/>
          <p:cNvSpPr txBox="1"/>
          <p:nvPr userDrawn="1"/>
        </p:nvSpPr>
        <p:spPr>
          <a:xfrm rot="16200000">
            <a:off x="5729513" y="8818639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chemeClr val="bg1">
                    <a:lumMod val="65000"/>
                  </a:schemeClr>
                </a:solidFill>
              </a:rPr>
              <a:t>http://</a:t>
            </a:r>
            <a:r>
              <a:rPr lang="fr-FR" sz="1050" dirty="0" smtClean="0">
                <a:solidFill>
                  <a:schemeClr val="bg1">
                    <a:lumMod val="65000"/>
                  </a:schemeClr>
                </a:solidFill>
              </a:rPr>
              <a:t>www.mysticlolly.fr</a:t>
            </a:r>
            <a:r>
              <a:rPr lang="fr-FR" sz="1050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fr-FR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5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67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44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4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51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42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76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94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7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27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23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20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1568624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mandine" pitchFamily="2" charset="0"/>
              </a:rPr>
              <a:t>Je reproduis les modèles de </a:t>
            </a:r>
            <a:r>
              <a:rPr lang="fr-FR" sz="2000" dirty="0" err="1" smtClean="0">
                <a:latin typeface="Amandine" pitchFamily="2" charset="0"/>
              </a:rPr>
              <a:t>Clipos</a:t>
            </a:r>
            <a:r>
              <a:rPr lang="fr-FR" sz="2000" smtClean="0">
                <a:latin typeface="Amandine" pitchFamily="2" charset="0"/>
              </a:rPr>
              <a:t> ci-dessous</a:t>
            </a:r>
            <a:r>
              <a:rPr lang="fr-FR" sz="2000" dirty="0" smtClean="0">
                <a:latin typeface="Amandine" pitchFamily="2" charset="0"/>
              </a:rPr>
              <a:t>.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88640" y="404609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2761729" y="404609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5210001" y="404609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195671" y="6710392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2768760" y="6710392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5217032" y="6710392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188640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2761729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à coins arrondis 44"/>
          <p:cNvSpPr/>
          <p:nvPr/>
        </p:nvSpPr>
        <p:spPr>
          <a:xfrm>
            <a:off x="5210001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2791" y="880482"/>
            <a:ext cx="6728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u="sng" dirty="0" smtClean="0"/>
              <a:t>Objectifs</a:t>
            </a:r>
            <a:r>
              <a:rPr lang="fr-FR" sz="1000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FR" sz="1000" dirty="0"/>
              <a:t>Reproduire un assemblage d’objets de formes simples à partir d’un modèle (puzzle, pavage, assemblage de solides).</a:t>
            </a:r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10" y="4684060"/>
            <a:ext cx="1333953" cy="1873343"/>
          </a:xfrm>
          <a:prstGeom prst="rect">
            <a:avLst/>
          </a:prstGeom>
        </p:spPr>
      </p:pic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21" y="7385329"/>
            <a:ext cx="1350549" cy="1879566"/>
          </a:xfrm>
          <a:prstGeom prst="rect">
            <a:avLst/>
          </a:prstGeom>
        </p:spPr>
      </p:pic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032" y="4684060"/>
            <a:ext cx="1327729" cy="1875417"/>
          </a:xfrm>
          <a:prstGeom prst="rect">
            <a:avLst/>
          </a:prstGeom>
        </p:spPr>
      </p:pic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" y="7385329"/>
            <a:ext cx="1329804" cy="1879567"/>
          </a:xfrm>
          <a:prstGeom prst="rect">
            <a:avLst/>
          </a:prstGeom>
        </p:spPr>
      </p:pic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065" y="7385329"/>
            <a:ext cx="1336027" cy="1879566"/>
          </a:xfrm>
          <a:prstGeom prst="rect">
            <a:avLst/>
          </a:prstGeom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2" y="1968734"/>
            <a:ext cx="1336027" cy="1879566"/>
          </a:xfrm>
          <a:prstGeom prst="rect">
            <a:avLst/>
          </a:prstGeom>
        </p:spPr>
      </p:pic>
      <p:pic>
        <p:nvPicPr>
          <p:cNvPr id="11" name="Image 10" descr="Capture d’écra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3" y="4683408"/>
            <a:ext cx="1338103" cy="1883717"/>
          </a:xfrm>
          <a:prstGeom prst="rect">
            <a:avLst/>
          </a:prstGeom>
        </p:spPr>
      </p:pic>
      <p:pic>
        <p:nvPicPr>
          <p:cNvPr id="12" name="Image 11" descr="Capture d’écra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143" y="1964587"/>
            <a:ext cx="1336027" cy="1881640"/>
          </a:xfrm>
          <a:prstGeom prst="rect">
            <a:avLst/>
          </a:prstGeom>
        </p:spPr>
      </p:pic>
      <p:pic>
        <p:nvPicPr>
          <p:cNvPr id="13" name="Image 12" descr="Capture d’écra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29" y="1968734"/>
            <a:ext cx="1354699" cy="187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014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30</Words>
  <Application>Microsoft Office PowerPoint</Application>
  <PresentationFormat>Format A4 (210 x 297 mm)</PresentationFormat>
  <Paragraphs>3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Gaelle48</cp:lastModifiedBy>
  <cp:revision>22</cp:revision>
  <dcterms:created xsi:type="dcterms:W3CDTF">2014-09-09T18:20:53Z</dcterms:created>
  <dcterms:modified xsi:type="dcterms:W3CDTF">2017-02-06T17:23:45Z</dcterms:modified>
</cp:coreProperties>
</file>