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10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56862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reproduire des modèles de pavages de cubes.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19051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556792" y="91586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2756854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419051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5087402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3992896" y="91586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Reproduire </a:t>
            </a:r>
            <a:r>
              <a:rPr lang="fr-FR" sz="1000" dirty="0"/>
              <a:t>un assemblage d’objets de formes simples à partir d’un modèle (puzzle, pavage, assemblage de solides)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087403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774844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" y="2357238"/>
            <a:ext cx="2057166" cy="1421252"/>
          </a:xfrm>
          <a:prstGeom prst="rect">
            <a:avLst/>
          </a:prstGeom>
        </p:spPr>
      </p:pic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163" y="2357238"/>
            <a:ext cx="2053691" cy="1424726"/>
          </a:xfrm>
          <a:prstGeom prst="rect">
            <a:avLst/>
          </a:prstGeom>
        </p:spPr>
      </p:pic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238" y="2357238"/>
            <a:ext cx="2060641" cy="1424726"/>
          </a:xfrm>
          <a:prstGeom prst="rect">
            <a:avLst/>
          </a:prstGeom>
        </p:spPr>
      </p:pic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9" y="5032591"/>
            <a:ext cx="2053691" cy="1421252"/>
          </a:xfrm>
          <a:prstGeom prst="rect">
            <a:avLst/>
          </a:prstGeom>
        </p:spPr>
      </p:pic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154" y="5039542"/>
            <a:ext cx="2053691" cy="1414301"/>
          </a:xfrm>
          <a:prstGeom prst="rect">
            <a:avLst/>
          </a:prstGeom>
        </p:spPr>
      </p:pic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187" y="5029116"/>
            <a:ext cx="2046741" cy="1424727"/>
          </a:xfrm>
          <a:prstGeom prst="rect">
            <a:avLst/>
          </a:prstGeom>
        </p:spPr>
      </p:pic>
      <p:pic>
        <p:nvPicPr>
          <p:cNvPr id="8" name="Image 7" descr="Capture d’écra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840" y="7574488"/>
            <a:ext cx="2050216" cy="1424726"/>
          </a:xfrm>
          <a:prstGeom prst="rect">
            <a:avLst/>
          </a:prstGeom>
        </p:spPr>
      </p:pic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469" y="7574487"/>
            <a:ext cx="2057166" cy="142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56862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reproduire des modèles de pavages de cubes.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19051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556792" y="91586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2756854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419051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5087402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3992896" y="91586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Reproduire </a:t>
            </a:r>
            <a:r>
              <a:rPr lang="fr-FR" sz="1000" dirty="0"/>
              <a:t>un assemblage d’objets de formes simples à partir d’un modèle (puzzle, pavage, assemblage de solides)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087403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774844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19872" y="716722"/>
            <a:ext cx="2057166" cy="1424727"/>
          </a:xfrm>
          <a:prstGeom prst="rect">
            <a:avLst/>
          </a:prstGeom>
        </p:spPr>
      </p:pic>
      <p:pic>
        <p:nvPicPr>
          <p:cNvPr id="10" name="Image 9" descr="Capture d’écr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8" y="2433142"/>
            <a:ext cx="2065678" cy="1424726"/>
          </a:xfrm>
          <a:prstGeom prst="rect">
            <a:avLst/>
          </a:prstGeom>
        </p:spPr>
      </p:pic>
      <p:pic>
        <p:nvPicPr>
          <p:cNvPr id="11" name="Image 10" descr="Capture d’écra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11" y="2433142"/>
            <a:ext cx="2044778" cy="1421242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8" y="4953000"/>
            <a:ext cx="2062194" cy="1414275"/>
          </a:xfrm>
          <a:prstGeom prst="rect">
            <a:avLst/>
          </a:prstGeom>
        </p:spPr>
      </p:pic>
      <p:pic>
        <p:nvPicPr>
          <p:cNvPr id="15" name="Image 14" descr="Capture d’écra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686" y="2433142"/>
            <a:ext cx="2051745" cy="1417759"/>
          </a:xfrm>
          <a:prstGeom prst="rect">
            <a:avLst/>
          </a:prstGeom>
        </p:spPr>
      </p:pic>
      <p:pic>
        <p:nvPicPr>
          <p:cNvPr id="16" name="Image 15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11" y="4942548"/>
            <a:ext cx="2067251" cy="1424727"/>
          </a:xfrm>
          <a:prstGeom prst="rect">
            <a:avLst/>
          </a:prstGeom>
        </p:spPr>
      </p:pic>
      <p:pic>
        <p:nvPicPr>
          <p:cNvPr id="18" name="Image 17" descr="Capture d’écra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085" y="4942548"/>
            <a:ext cx="2053283" cy="1417743"/>
          </a:xfrm>
          <a:prstGeom prst="rect">
            <a:avLst/>
          </a:prstGeom>
        </p:spPr>
      </p:pic>
      <p:pic>
        <p:nvPicPr>
          <p:cNvPr id="19" name="Image 18" descr="Capture d’écra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068" y="7473279"/>
            <a:ext cx="2063759" cy="1421235"/>
          </a:xfrm>
          <a:prstGeom prst="rect">
            <a:avLst/>
          </a:prstGeom>
        </p:spPr>
      </p:pic>
      <p:pic>
        <p:nvPicPr>
          <p:cNvPr id="25" name="Image 24" descr="Capture d’écra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918" y="7473279"/>
            <a:ext cx="2060267" cy="142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6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64</Words>
  <Application>Microsoft Office PowerPoint</Application>
  <PresentationFormat>Format A4 (210 x 297 mm)</PresentationFormat>
  <Paragraphs>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22</cp:revision>
  <cp:lastPrinted>2015-08-12T10:51:03Z</cp:lastPrinted>
  <dcterms:created xsi:type="dcterms:W3CDTF">2014-09-09T18:20:53Z</dcterms:created>
  <dcterms:modified xsi:type="dcterms:W3CDTF">2017-02-06T17:24:04Z</dcterms:modified>
</cp:coreProperties>
</file>