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6858000" cy="9906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6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0" y="1"/>
            <a:ext cx="6858000" cy="61170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4869160" y="97742"/>
            <a:ext cx="1768330" cy="69337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4869160" y="56456"/>
            <a:ext cx="1768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Prénom</a:t>
            </a:r>
            <a:r>
              <a:rPr lang="fr-FR" sz="20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____________</a:t>
            </a:r>
            <a:endParaRPr lang="fr-FR" sz="20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99" y="87853"/>
            <a:ext cx="763929" cy="626814"/>
          </a:xfrm>
          <a:prstGeom prst="rect">
            <a:avLst/>
          </a:prstGeom>
        </p:spPr>
      </p:pic>
      <p:sp>
        <p:nvSpPr>
          <p:cNvPr id="17" name="Espace réservé du texte 13"/>
          <p:cNvSpPr txBox="1">
            <a:spLocks/>
          </p:cNvSpPr>
          <p:nvPr userDrawn="1"/>
        </p:nvSpPr>
        <p:spPr>
          <a:xfrm>
            <a:off x="1038225" y="-15552"/>
            <a:ext cx="3830935" cy="610810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dirty="0" smtClean="0"/>
              <a:t>Ma feuille de route</a:t>
            </a:r>
          </a:p>
          <a:p>
            <a:pPr algn="ctr"/>
            <a:endParaRPr lang="fr-FR" sz="2800" dirty="0"/>
          </a:p>
        </p:txBody>
      </p:sp>
      <p:sp>
        <p:nvSpPr>
          <p:cNvPr id="2" name="ZoneTexte 1"/>
          <p:cNvSpPr txBox="1"/>
          <p:nvPr userDrawn="1"/>
        </p:nvSpPr>
        <p:spPr>
          <a:xfrm rot="16200000">
            <a:off x="5710463" y="8818639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http://</a:t>
            </a:r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www.mysticlolly.fr</a:t>
            </a:r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endParaRPr lang="fr-FR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25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67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44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4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51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42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76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94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7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27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23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930CE-9F8F-49CE-931E-D085F48DDB96}" type="datetimeFigureOut">
              <a:rPr lang="fr-FR" smtClean="0"/>
              <a:t>06/02/2017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20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0" y="1568624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andine" pitchFamily="2" charset="0"/>
              </a:rPr>
              <a:t>Je sais reproduire des modèles de cubes en 3D.</a:t>
            </a:r>
            <a:endParaRPr lang="fr-FR" sz="2000" dirty="0">
              <a:latin typeface="Amandin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88640" y="3902080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1857755" y="3902080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3526837" y="3902080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195671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1864786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3533868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à coins arrondis 42"/>
          <p:cNvSpPr/>
          <p:nvPr/>
        </p:nvSpPr>
        <p:spPr>
          <a:xfrm>
            <a:off x="188640" y="9374688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à coins arrondis 43"/>
          <p:cNvSpPr/>
          <p:nvPr/>
        </p:nvSpPr>
        <p:spPr>
          <a:xfrm>
            <a:off x="1857755" y="9374688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à coins arrondis 44"/>
          <p:cNvSpPr/>
          <p:nvPr/>
        </p:nvSpPr>
        <p:spPr>
          <a:xfrm>
            <a:off x="3526837" y="9374688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12791" y="716722"/>
            <a:ext cx="67285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u="sng" dirty="0" smtClean="0"/>
              <a:t>Objectifs</a:t>
            </a:r>
            <a:r>
              <a:rPr lang="fr-FR" sz="1000" dirty="0" smtClean="0"/>
              <a:t> :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Reproduire </a:t>
            </a:r>
            <a:r>
              <a:rPr lang="fr-FR" sz="1000" dirty="0"/>
              <a:t>un assemblage d’objets de formes simples à partir d’un modèle (puzzle, pavage, assemblage de solides)</a:t>
            </a:r>
            <a:r>
              <a:rPr lang="fr-FR" sz="1000" dirty="0" smtClean="0"/>
              <a:t>.</a:t>
            </a:r>
            <a:endParaRPr lang="fr-FR" sz="1000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5237073" y="3902081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5244104" y="6566377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à coins arrondis 24"/>
          <p:cNvSpPr/>
          <p:nvPr/>
        </p:nvSpPr>
        <p:spPr>
          <a:xfrm>
            <a:off x="5237073" y="9374689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 descr="Capture d’écra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2769140"/>
            <a:ext cx="1308312" cy="905924"/>
          </a:xfrm>
          <a:prstGeom prst="rect">
            <a:avLst/>
          </a:prstGeom>
        </p:spPr>
      </p:pic>
      <p:pic>
        <p:nvPicPr>
          <p:cNvPr id="17" name="Image 16" descr="Capture d’écra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279" y="2769140"/>
            <a:ext cx="1311264" cy="905924"/>
          </a:xfrm>
          <a:prstGeom prst="rect">
            <a:avLst/>
          </a:prstGeom>
        </p:spPr>
      </p:pic>
      <p:pic>
        <p:nvPicPr>
          <p:cNvPr id="18" name="Image 17" descr="Capture d’écra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858" y="2769140"/>
            <a:ext cx="1309291" cy="905924"/>
          </a:xfrm>
          <a:prstGeom prst="rect">
            <a:avLst/>
          </a:prstGeom>
        </p:spPr>
      </p:pic>
      <p:pic>
        <p:nvPicPr>
          <p:cNvPr id="19" name="Image 18" descr="Capture d’écra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436" y="2769140"/>
            <a:ext cx="1303647" cy="905924"/>
          </a:xfrm>
          <a:prstGeom prst="rect">
            <a:avLst/>
          </a:prstGeom>
        </p:spPr>
      </p:pic>
      <p:pic>
        <p:nvPicPr>
          <p:cNvPr id="29" name="Image 28" descr="Capture d’écra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71" y="5313040"/>
            <a:ext cx="1315343" cy="913186"/>
          </a:xfrm>
          <a:prstGeom prst="rect">
            <a:avLst/>
          </a:prstGeom>
        </p:spPr>
      </p:pic>
      <p:pic>
        <p:nvPicPr>
          <p:cNvPr id="30" name="Image 29" descr="Capture d’écra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786" y="5313040"/>
            <a:ext cx="1318552" cy="913186"/>
          </a:xfrm>
          <a:prstGeom prst="rect">
            <a:avLst/>
          </a:prstGeom>
        </p:spPr>
      </p:pic>
      <p:pic>
        <p:nvPicPr>
          <p:cNvPr id="31" name="Image 30" descr="Capture d’écra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842" y="5313354"/>
            <a:ext cx="1321321" cy="912872"/>
          </a:xfrm>
          <a:prstGeom prst="rect">
            <a:avLst/>
          </a:prstGeom>
        </p:spPr>
      </p:pic>
      <p:pic>
        <p:nvPicPr>
          <p:cNvPr id="32" name="Image 31" descr="Capture d’écra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436" y="5313372"/>
            <a:ext cx="1305980" cy="912853"/>
          </a:xfrm>
          <a:prstGeom prst="rect">
            <a:avLst/>
          </a:prstGeom>
        </p:spPr>
      </p:pic>
      <p:pic>
        <p:nvPicPr>
          <p:cNvPr id="33" name="Image 32" descr="Capture d’écran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97" y="8193360"/>
            <a:ext cx="1336319" cy="923931"/>
          </a:xfrm>
          <a:prstGeom prst="rect">
            <a:avLst/>
          </a:prstGeom>
        </p:spPr>
      </p:pic>
      <p:pic>
        <p:nvPicPr>
          <p:cNvPr id="34" name="Image 33" descr="Capture d’écran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786" y="8195613"/>
            <a:ext cx="1334066" cy="921678"/>
          </a:xfrm>
          <a:prstGeom prst="rect">
            <a:avLst/>
          </a:prstGeom>
        </p:spPr>
      </p:pic>
      <p:pic>
        <p:nvPicPr>
          <p:cNvPr id="35" name="Image 34" descr="Capture d’écran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118" y="8193360"/>
            <a:ext cx="1331811" cy="923930"/>
          </a:xfrm>
          <a:prstGeom prst="rect">
            <a:avLst/>
          </a:prstGeom>
        </p:spPr>
      </p:pic>
      <p:pic>
        <p:nvPicPr>
          <p:cNvPr id="36" name="Image 35" descr="Capture d’écran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574" y="8197868"/>
            <a:ext cx="1331811" cy="9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701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0" y="1568624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andine" pitchFamily="2" charset="0"/>
              </a:rPr>
              <a:t>Je sais reproduire des modèles de cubes en 3D.</a:t>
            </a:r>
            <a:endParaRPr lang="fr-FR" sz="2000" dirty="0">
              <a:latin typeface="Amandin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88640" y="3902080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1857755" y="3902080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3526837" y="3902080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195671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1864786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3533868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à coins arrondis 42"/>
          <p:cNvSpPr/>
          <p:nvPr/>
        </p:nvSpPr>
        <p:spPr>
          <a:xfrm>
            <a:off x="188640" y="9374688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à coins arrondis 43"/>
          <p:cNvSpPr/>
          <p:nvPr/>
        </p:nvSpPr>
        <p:spPr>
          <a:xfrm>
            <a:off x="1857755" y="9374688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à coins arrondis 44"/>
          <p:cNvSpPr/>
          <p:nvPr/>
        </p:nvSpPr>
        <p:spPr>
          <a:xfrm>
            <a:off x="3526837" y="9374688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12791" y="716722"/>
            <a:ext cx="67285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u="sng" dirty="0" smtClean="0"/>
              <a:t>Objectifs</a:t>
            </a:r>
            <a:r>
              <a:rPr lang="fr-FR" sz="1000" dirty="0" smtClean="0"/>
              <a:t> :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Reproduire </a:t>
            </a:r>
            <a:r>
              <a:rPr lang="fr-FR" sz="1000" dirty="0"/>
              <a:t>un assemblage d’objets de formes simples à partir d’un modèle (puzzle, pavage, assemblage de solides)</a:t>
            </a:r>
            <a:r>
              <a:rPr lang="fr-FR" sz="1000" dirty="0" smtClean="0"/>
              <a:t>.</a:t>
            </a:r>
            <a:endParaRPr lang="fr-FR" sz="1000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5237073" y="3902081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5244104" y="6566377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à coins arrondis 24"/>
          <p:cNvSpPr/>
          <p:nvPr/>
        </p:nvSpPr>
        <p:spPr>
          <a:xfrm>
            <a:off x="5237073" y="9374689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Capture d’écra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87" y="2802444"/>
            <a:ext cx="1214479" cy="841739"/>
          </a:xfrm>
          <a:prstGeom prst="rect">
            <a:avLst/>
          </a:prstGeom>
        </p:spPr>
      </p:pic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43" y="2802444"/>
            <a:ext cx="1208336" cy="837643"/>
          </a:xfrm>
          <a:prstGeom prst="rect">
            <a:avLst/>
          </a:prstGeom>
        </p:spPr>
      </p:pic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753" y="2802444"/>
            <a:ext cx="1214479" cy="841739"/>
          </a:xfrm>
          <a:prstGeom prst="rect">
            <a:avLst/>
          </a:prstGeom>
        </p:spPr>
      </p:pic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085" y="2802444"/>
            <a:ext cx="1206287" cy="833547"/>
          </a:xfrm>
          <a:prstGeom prst="rect">
            <a:avLst/>
          </a:prstGeom>
        </p:spPr>
      </p:pic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48" y="5574722"/>
            <a:ext cx="1219495" cy="843792"/>
          </a:xfrm>
          <a:prstGeom prst="rect">
            <a:avLst/>
          </a:prstGeom>
        </p:spPr>
      </p:pic>
      <p:pic>
        <p:nvPicPr>
          <p:cNvPr id="7" name="Image 6" descr="Capture d’écra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221" y="5576775"/>
            <a:ext cx="1217442" cy="841739"/>
          </a:xfrm>
          <a:prstGeom prst="rect">
            <a:avLst/>
          </a:prstGeom>
        </p:spPr>
      </p:pic>
      <p:pic>
        <p:nvPicPr>
          <p:cNvPr id="8" name="Image 7" descr="Capture d’écra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753" y="5574722"/>
            <a:ext cx="1213336" cy="841739"/>
          </a:xfrm>
          <a:prstGeom prst="rect">
            <a:avLst/>
          </a:prstGeom>
        </p:spPr>
      </p:pic>
      <p:pic>
        <p:nvPicPr>
          <p:cNvPr id="9" name="Image 8" descr="Capture d’écra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18" y="5576775"/>
            <a:ext cx="1211283" cy="841739"/>
          </a:xfrm>
          <a:prstGeom prst="rect">
            <a:avLst/>
          </a:prstGeom>
        </p:spPr>
      </p:pic>
      <p:pic>
        <p:nvPicPr>
          <p:cNvPr id="10" name="Image 9" descr="Capture d’écran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87" y="8337376"/>
            <a:ext cx="1214711" cy="840638"/>
          </a:xfrm>
          <a:prstGeom prst="rect">
            <a:avLst/>
          </a:prstGeom>
        </p:spPr>
      </p:pic>
      <p:pic>
        <p:nvPicPr>
          <p:cNvPr id="11" name="Image 10" descr="Capture d’écran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368" y="8337376"/>
            <a:ext cx="1214711" cy="840638"/>
          </a:xfrm>
          <a:prstGeom prst="rect">
            <a:avLst/>
          </a:prstGeom>
        </p:spPr>
      </p:pic>
      <p:pic>
        <p:nvPicPr>
          <p:cNvPr id="12" name="Image 11" descr="Capture d’écran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0668" y="8337376"/>
            <a:ext cx="1214712" cy="842693"/>
          </a:xfrm>
          <a:prstGeom prst="rect">
            <a:avLst/>
          </a:prstGeom>
        </p:spPr>
      </p:pic>
      <p:pic>
        <p:nvPicPr>
          <p:cNvPr id="13" name="Image 12" descr="Capture d’écran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18" y="8337376"/>
            <a:ext cx="1218822" cy="84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068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0" y="1568624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andine" pitchFamily="2" charset="0"/>
              </a:rPr>
              <a:t>Je sais reproduire des modèles de cubes en 3D.</a:t>
            </a:r>
            <a:endParaRPr lang="fr-FR" sz="2000" dirty="0">
              <a:latin typeface="Amandin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88640" y="3902080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1857755" y="3902080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3526837" y="3902080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195671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1864786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12791" y="716722"/>
            <a:ext cx="67285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u="sng" dirty="0" smtClean="0"/>
              <a:t>Objectifs</a:t>
            </a:r>
            <a:r>
              <a:rPr lang="fr-FR" sz="1000" dirty="0" smtClean="0"/>
              <a:t> :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Reproduire </a:t>
            </a:r>
            <a:r>
              <a:rPr lang="fr-FR" sz="1000" dirty="0"/>
              <a:t>un assemblage d’objets de formes simples à partir d’un modèle (puzzle, pavage, assemblage de solides)</a:t>
            </a:r>
            <a:r>
              <a:rPr lang="fr-FR" sz="1000" dirty="0" smtClean="0"/>
              <a:t>.</a:t>
            </a:r>
            <a:endParaRPr lang="fr-FR" sz="1000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5237073" y="3902081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 descr="Capture d’écra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64" y="2757116"/>
            <a:ext cx="1326263" cy="914741"/>
          </a:xfrm>
          <a:prstGeom prst="rect">
            <a:avLst/>
          </a:prstGeom>
        </p:spPr>
      </p:pic>
      <p:pic>
        <p:nvPicPr>
          <p:cNvPr id="16" name="Image 15" descr="Capture d’écra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755" y="2754880"/>
            <a:ext cx="1321789" cy="916977"/>
          </a:xfrm>
          <a:prstGeom prst="rect">
            <a:avLst/>
          </a:prstGeom>
        </p:spPr>
      </p:pic>
      <p:pic>
        <p:nvPicPr>
          <p:cNvPr id="17" name="Image 16" descr="Capture d’écra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098" y="2757116"/>
            <a:ext cx="1321790" cy="914741"/>
          </a:xfrm>
          <a:prstGeom prst="rect">
            <a:avLst/>
          </a:prstGeom>
        </p:spPr>
      </p:pic>
      <p:pic>
        <p:nvPicPr>
          <p:cNvPr id="18" name="Image 17" descr="Capture d’écra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128" y="2754880"/>
            <a:ext cx="1326263" cy="914741"/>
          </a:xfrm>
          <a:prstGeom prst="rect">
            <a:avLst/>
          </a:prstGeom>
        </p:spPr>
      </p:pic>
      <p:pic>
        <p:nvPicPr>
          <p:cNvPr id="19" name="Image 18" descr="Capture d’écra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63" y="5436468"/>
            <a:ext cx="1320789" cy="914736"/>
          </a:xfrm>
          <a:prstGeom prst="rect">
            <a:avLst/>
          </a:prstGeom>
        </p:spPr>
      </p:pic>
      <p:pic>
        <p:nvPicPr>
          <p:cNvPr id="26" name="Image 25" descr="Capture d’écra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632" y="5436468"/>
            <a:ext cx="1318558" cy="91250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131" y="7545288"/>
            <a:ext cx="4089895" cy="222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9703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96</Words>
  <Application>Microsoft Office PowerPoint</Application>
  <PresentationFormat>Format A4 (210 x 297 mm)</PresentationFormat>
  <Paragraphs>9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Gaelle48</cp:lastModifiedBy>
  <cp:revision>20</cp:revision>
  <cp:lastPrinted>2015-08-12T10:51:03Z</cp:lastPrinted>
  <dcterms:created xsi:type="dcterms:W3CDTF">2014-09-09T18:20:53Z</dcterms:created>
  <dcterms:modified xsi:type="dcterms:W3CDTF">2017-02-06T17:24:26Z</dcterms:modified>
</cp:coreProperties>
</file>