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906000" type="A4"/>
  <p:notesSz cx="6858000" cy="10052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432" y="-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13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87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44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1 ev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>
            <a:off x="0" y="0"/>
            <a:ext cx="6858000" cy="1045029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5413354" y="641802"/>
            <a:ext cx="1336282" cy="3337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5413354" y="641802"/>
            <a:ext cx="1336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Evaluation</a:t>
            </a:r>
          </a:p>
        </p:txBody>
      </p:sp>
      <p:sp>
        <p:nvSpPr>
          <p:cNvPr id="11" name="Ellipse 10"/>
          <p:cNvSpPr/>
          <p:nvPr userDrawn="1"/>
        </p:nvSpPr>
        <p:spPr>
          <a:xfrm>
            <a:off x="135701" y="110132"/>
            <a:ext cx="821388" cy="81042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 rot="20976963">
            <a:off x="137962" y="206920"/>
            <a:ext cx="82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Cycle 3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237734"/>
            <a:ext cx="4262438" cy="6108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6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65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98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92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6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0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752D0806-7788-4C4F-B32B-6E39019AB69A}" type="datetimeFigureOut">
              <a:rPr lang="fr-FR" smtClean="0"/>
              <a:pPr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623FDCDF-FC68-41AD-BC47-F927A6EF88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46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708920" y="9675331"/>
            <a:ext cx="4149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FR" sz="1000" dirty="0" smtClean="0">
                <a:solidFill>
                  <a:schemeClr val="bg1">
                    <a:lumMod val="75000"/>
                  </a:schemeClr>
                </a:solidFill>
              </a:rPr>
              <a:t>www.mysticlolly.fr</a:t>
            </a:r>
            <a:endParaRPr lang="fr-FR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83690"/>
              </p:ext>
            </p:extLst>
          </p:nvPr>
        </p:nvGraphicFramePr>
        <p:xfrm>
          <a:off x="492031" y="1292522"/>
          <a:ext cx="5904656" cy="883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6584"/>
                <a:gridCol w="648072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Décrire une éruption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volcanique terrestre en utilisant un vocabulaire adapté.</a:t>
                      </a:r>
                      <a:endParaRPr lang="fr-F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Distinguer les différents types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d’éruption.</a:t>
                      </a:r>
                      <a:endParaRPr lang="fr-FR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038224" y="93718"/>
            <a:ext cx="4408343" cy="610810"/>
          </a:xfrm>
        </p:spPr>
        <p:txBody>
          <a:bodyPr anchor="ctr">
            <a:noAutofit/>
          </a:bodyPr>
          <a:lstStyle/>
          <a:p>
            <a:pPr algn="ctr"/>
            <a:r>
              <a:rPr lang="fr-FR" sz="4800" dirty="0" smtClean="0"/>
              <a:t>Les volcans</a:t>
            </a:r>
            <a:endParaRPr lang="fr-FR" sz="48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16632" y="2259087"/>
            <a:ext cx="360040" cy="461665"/>
            <a:chOff x="116632" y="1352600"/>
            <a:chExt cx="360040" cy="461665"/>
          </a:xfrm>
        </p:grpSpPr>
        <p:sp>
          <p:nvSpPr>
            <p:cNvPr id="11" name="Ellipse 10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76672" y="2375496"/>
            <a:ext cx="619268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u="sng" dirty="0" smtClean="0">
                <a:latin typeface="SimpleRonde" pitchFamily="2" charset="0"/>
              </a:rPr>
              <a:t>Légende la coupe de ce volcan</a:t>
            </a:r>
            <a:endParaRPr lang="fr-FR" sz="1400" u="sng" dirty="0">
              <a:latin typeface="SimpleRonde" pitchFamily="2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5908476" y="1374794"/>
            <a:ext cx="201216" cy="201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5908476" y="1821758"/>
            <a:ext cx="201216" cy="201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Image 66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1165" b="72234"/>
          <a:stretch/>
        </p:blipFill>
        <p:spPr>
          <a:xfrm>
            <a:off x="347960" y="7623523"/>
            <a:ext cx="6311900" cy="667296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66" y="3075546"/>
            <a:ext cx="4356288" cy="403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16632" y="6969224"/>
            <a:ext cx="360040" cy="461665"/>
            <a:chOff x="116632" y="1352600"/>
            <a:chExt cx="360040" cy="461665"/>
          </a:xfrm>
        </p:grpSpPr>
        <p:sp>
          <p:nvSpPr>
            <p:cNvPr id="40" name="Ellipse 39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476672" y="7085633"/>
            <a:ext cx="619268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u="sng" dirty="0" smtClean="0">
                <a:latin typeface="SimpleRonde" pitchFamily="2" charset="0"/>
              </a:rPr>
              <a:t>Qu’est-ce que le magma ?</a:t>
            </a:r>
            <a:endParaRPr lang="fr-FR" sz="1400" u="sng" dirty="0">
              <a:latin typeface="SimpleRonde" pitchFamily="2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16632" y="8381533"/>
            <a:ext cx="360040" cy="461665"/>
            <a:chOff x="116632" y="1352600"/>
            <a:chExt cx="360040" cy="461665"/>
          </a:xfrm>
        </p:grpSpPr>
        <p:sp>
          <p:nvSpPr>
            <p:cNvPr id="45" name="Ellipse 44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3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476672" y="8497942"/>
            <a:ext cx="61926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u="sng" dirty="0" smtClean="0">
                <a:latin typeface="SimpleRonde" pitchFamily="2" charset="0"/>
              </a:rPr>
              <a:t>Qu’est-ce qui donne naissance aux volcans ?</a:t>
            </a:r>
            <a:endParaRPr lang="fr-FR" sz="1400" u="sng" dirty="0">
              <a:latin typeface="SimpleRonde" pitchFamily="2" charset="0"/>
            </a:endParaRPr>
          </a:p>
        </p:txBody>
      </p:sp>
      <p:pic>
        <p:nvPicPr>
          <p:cNvPr id="52" name="Image 51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1165" b="72234"/>
          <a:stretch/>
        </p:blipFill>
        <p:spPr>
          <a:xfrm>
            <a:off x="357460" y="8985448"/>
            <a:ext cx="6311900" cy="6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16632" y="128464"/>
            <a:ext cx="360040" cy="461665"/>
            <a:chOff x="116632" y="1352600"/>
            <a:chExt cx="360040" cy="461665"/>
          </a:xfrm>
        </p:grpSpPr>
        <p:sp>
          <p:nvSpPr>
            <p:cNvPr id="4" name="Ellipse 3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4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76672" y="200472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u="sng" dirty="0" smtClean="0">
                <a:latin typeface="SimpleRonde" pitchFamily="2" charset="0"/>
              </a:rPr>
              <a:t>Observe ces photos de volcans et indique de quel type de volcan il s’agit.</a:t>
            </a:r>
            <a:endParaRPr lang="fr-FR" sz="1400" u="sng" dirty="0">
              <a:latin typeface="SimpleRonde" pitchFamily="2" charset="0"/>
            </a:endParaRPr>
          </a:p>
        </p:txBody>
      </p:sp>
      <p:pic>
        <p:nvPicPr>
          <p:cNvPr id="9" name="Image 8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1" r="41682" b="62788"/>
          <a:stretch/>
        </p:blipFill>
        <p:spPr>
          <a:xfrm>
            <a:off x="117088" y="3266604"/>
            <a:ext cx="2425700" cy="894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388802"/>
            <a:ext cx="2088232" cy="15665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upload.wikimedia.org/wikipedia/commons/thumb/a/a7/MSH80_st_helens_eruption_plume_07-22-80.jpg/640px-MSH80_st_helens_eruption_plume_07-22-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3" y="908508"/>
            <a:ext cx="1402871" cy="204685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img.over-blog-kiwi.com/0/63/06/43/201306/phpTosS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388803"/>
            <a:ext cx="2404948" cy="15665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Image 36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" r="45982" b="62788"/>
          <a:stretch/>
        </p:blipFill>
        <p:spPr>
          <a:xfrm>
            <a:off x="2691058" y="3266604"/>
            <a:ext cx="1835924" cy="894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 37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1" r="42685" b="62788"/>
          <a:stretch/>
        </p:blipFill>
        <p:spPr>
          <a:xfrm>
            <a:off x="4679382" y="3266604"/>
            <a:ext cx="2061986" cy="894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1916832" y="1483179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1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3803806" y="236071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2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737162" y="1463814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3</a:t>
            </a:r>
            <a:endParaRPr lang="fr-FR" sz="3600" dirty="0">
              <a:solidFill>
                <a:schemeClr val="tx1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116632" y="4448944"/>
            <a:ext cx="360040" cy="461665"/>
            <a:chOff x="116632" y="1352600"/>
            <a:chExt cx="360040" cy="461665"/>
          </a:xfrm>
        </p:grpSpPr>
        <p:sp>
          <p:nvSpPr>
            <p:cNvPr id="42" name="Ellipse 41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5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476672" y="4520952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u="sng" dirty="0" smtClean="0">
                <a:latin typeface="SimpleRonde" pitchFamily="2" charset="0"/>
              </a:rPr>
              <a:t>Ecris le numéro de chacun de ces volcans en face de l’éruption qui le caractérise, puis décris en quelques mots ces éruptions.</a:t>
            </a:r>
            <a:endParaRPr lang="fr-FR" sz="1400" u="sng" dirty="0">
              <a:latin typeface="SimpleRonde" pitchFamily="2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82588" y="538504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82588" y="6045213"/>
            <a:ext cx="368424" cy="36842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78624" y="6777312"/>
            <a:ext cx="367968" cy="36796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5002" y="524190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éruption explosive</a:t>
            </a:r>
            <a:r>
              <a:rPr lang="fr-FR" sz="1200" b="1" dirty="0" smtClean="0"/>
              <a:t> </a:t>
            </a:r>
            <a:r>
              <a:rPr lang="fr-FR" dirty="0" smtClean="0"/>
              <a:t>:  _______________________________________</a:t>
            </a:r>
          </a:p>
          <a:p>
            <a:r>
              <a:rPr lang="fr-FR" dirty="0" smtClean="0"/>
              <a:t>___________________________________________________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625002" y="5906259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éruption effusive</a:t>
            </a:r>
            <a:r>
              <a:rPr lang="fr-FR" sz="1200" b="1" dirty="0" smtClean="0"/>
              <a:t> </a:t>
            </a:r>
            <a:r>
              <a:rPr lang="fr-FR" dirty="0" smtClean="0"/>
              <a:t>:  ________________________________________</a:t>
            </a:r>
          </a:p>
          <a:p>
            <a:r>
              <a:rPr lang="fr-FR" dirty="0" smtClean="0"/>
              <a:t>___________________________________________________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584684" y="663813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/>
              <a:t>éruption mixte</a:t>
            </a:r>
            <a:r>
              <a:rPr lang="fr-FR" sz="1200" b="1" dirty="0" smtClean="0"/>
              <a:t> </a:t>
            </a:r>
            <a:r>
              <a:rPr lang="fr-FR" dirty="0" smtClean="0"/>
              <a:t>:  _________________________________________</a:t>
            </a:r>
          </a:p>
          <a:p>
            <a:r>
              <a:rPr lang="fr-FR" dirty="0" smtClean="0"/>
              <a:t>___________________________________________________</a:t>
            </a:r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116632" y="7329264"/>
            <a:ext cx="360040" cy="461665"/>
            <a:chOff x="116632" y="1352600"/>
            <a:chExt cx="360040" cy="461665"/>
          </a:xfrm>
        </p:grpSpPr>
        <p:sp>
          <p:nvSpPr>
            <p:cNvPr id="51" name="Ellipse 50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6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476672" y="7401272"/>
            <a:ext cx="62646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u="sng" dirty="0" smtClean="0">
                <a:latin typeface="SimpleRonde" pitchFamily="2" charset="0"/>
              </a:rPr>
              <a:t>Complète le texte suivant sur le déclenchement d’une éruption.</a:t>
            </a:r>
            <a:endParaRPr lang="fr-FR" sz="1400" u="sng" dirty="0">
              <a:latin typeface="SimpleRonde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088" y="7914721"/>
            <a:ext cx="6480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Lorsque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 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est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que la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est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trop forte, le magma enfle. A force de pousser sur les parois,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fracture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les anciens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lave durcie.</a:t>
            </a: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contenus dans le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se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précipitent à la surface pour sortir, le magma enfle et s’engouffre dans tous les orifices et remonte à toute allure à la surface, c’est l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’______________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1649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185</Words>
  <Application>Microsoft Office PowerPoint</Application>
  <PresentationFormat>Format A4 (210 x 297 mm)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Gaelle48</cp:lastModifiedBy>
  <cp:revision>22</cp:revision>
  <dcterms:created xsi:type="dcterms:W3CDTF">2013-10-13T15:34:32Z</dcterms:created>
  <dcterms:modified xsi:type="dcterms:W3CDTF">2017-02-09T12:41:32Z</dcterms:modified>
</cp:coreProperties>
</file>