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/>
          <p:nvPr userDrawn="1"/>
        </p:nvSpPr>
        <p:spPr>
          <a:xfrm>
            <a:off x="0" y="0"/>
            <a:ext cx="9906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17084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17084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128464" y="97468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Mon emploi du temps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aDylan Plain" pitchFamily="8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384" y="46517"/>
            <a:ext cx="1296144" cy="10006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081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7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66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3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5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39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04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3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7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11/08/2016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9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8945518" y="5931098"/>
            <a:ext cx="18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bg1">
                    <a:lumMod val="75000"/>
                  </a:schemeClr>
                </a:solidFill>
              </a:rPr>
              <a:t>http://www.mysticlolly-leblog.fr</a:t>
            </a:r>
            <a:endParaRPr lang="fr-FR" sz="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38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424847"/>
              </p:ext>
            </p:extLst>
          </p:nvPr>
        </p:nvGraphicFramePr>
        <p:xfrm>
          <a:off x="128464" y="1080552"/>
          <a:ext cx="9649072" cy="54326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8112"/>
                <a:gridCol w="1728192"/>
                <a:gridCol w="1728192"/>
                <a:gridCol w="1728192"/>
                <a:gridCol w="1728192"/>
                <a:gridCol w="1728192"/>
              </a:tblGrid>
              <a:tr h="42947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Horaires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MERCREDI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9h - 9h15 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Accueil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 : rituel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du prénom, oral individuel, passage aux toilettes, multi activités libres (jeux de construction, pâte à modeler, dessins, coloriages, coins jeux, puzzle…) – </a:t>
                      </a:r>
                      <a:r>
                        <a:rPr lang="fr-FR" sz="900" i="1" baseline="0" dirty="0" smtClean="0">
                          <a:latin typeface="Arial Rounded MT Bold" pitchFamily="34" charset="0"/>
                        </a:rPr>
                        <a:t>Remarque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: </a:t>
                      </a:r>
                      <a:r>
                        <a:rPr lang="fr-FR" sz="900" i="1" baseline="0" dirty="0" smtClean="0">
                          <a:latin typeface="Arial Rounded MT Bold" pitchFamily="34" charset="0"/>
                        </a:rPr>
                        <a:t>Présence d’Anne-Sophie les mardi et mercredi de 9h à 12h.</a:t>
                      </a:r>
                      <a:endParaRPr lang="fr-FR" sz="900" i="1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9h15 – 9h30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Rituels de </a:t>
                      </a:r>
                      <a:r>
                        <a:rPr lang="fr-FR" sz="900" b="0" u="sng" dirty="0" err="1" smtClean="0">
                          <a:latin typeface="Arial Rounded MT Bold" pitchFamily="34" charset="0"/>
                        </a:rPr>
                        <a:t>Loupi</a:t>
                      </a:r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: appel, date, responsables,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anniversaires, comptines.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9h30 – 10h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Grands ateliers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: langue orale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et écrite – Construire les premiers outils pour structurer la pensée (mathématiques) – Graphisme (motricité fine)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u="sng" dirty="0" smtClean="0">
                          <a:latin typeface="Arial Rounded MT Bold" pitchFamily="34" charset="0"/>
                        </a:rPr>
                        <a:t>Motricité</a:t>
                      </a:r>
                      <a:endParaRPr lang="fr-FR" sz="900" u="sng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32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10h – 10h30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Explorer le monde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Espace ou Temps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latin typeface="Arial Rounded MT Bold" pitchFamily="34" charset="0"/>
                        </a:rPr>
                        <a:t>Motricité</a:t>
                      </a:r>
                      <a:endParaRPr lang="fr-FR" sz="900" b="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>
                          <a:latin typeface="Arial Rounded MT Bold" pitchFamily="34" charset="0"/>
                        </a:rPr>
                        <a:t>Bibliothèque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 (Martine)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>
                          <a:latin typeface="Arial Rounded MT Bold" pitchFamily="34" charset="0"/>
                        </a:rPr>
                        <a:t>Arts plastiques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(Gaëlle)</a:t>
                      </a:r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>
                          <a:latin typeface="Arial Rounded MT Bold" pitchFamily="34" charset="0"/>
                        </a:rPr>
                        <a:t>Arts plastiques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(Martine)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>
                          <a:latin typeface="Arial Rounded MT Bold" pitchFamily="34" charset="0"/>
                        </a:rPr>
                        <a:t>Langage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 (Gaëlle)</a:t>
                      </a:r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>
                          <a:latin typeface="Arial Rounded MT Bold" pitchFamily="34" charset="0"/>
                        </a:rPr>
                        <a:t>Grands ateliers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: Bilans différenciés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de la semaine</a:t>
                      </a:r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784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10h30 – 11h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11h15 – 11h45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Motricité</a:t>
                      </a:r>
                      <a:endParaRPr lang="fr-FR" sz="900" b="1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Ateliers maternelle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: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Langage et coins jeux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– projet à thème (tablette, marionnettes, théâtre)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Motricité</a:t>
                      </a:r>
                      <a:endParaRPr lang="fr-FR" sz="900" b="1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Motricité</a:t>
                      </a:r>
                      <a:endParaRPr lang="fr-FR" sz="900" b="1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Explorer le monde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Espace ou temps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11h45 – 12h 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Quoi de neuf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aujourd’hui ? 		–	 Univers sonores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92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12h – 13h30 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25016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13h30 – 14h30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Sieste ou activités calmes dans la classe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(réveil échelonné)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Sieste ou activités calmes dans la classe 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(réveil échelonné)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908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14h30 – 15h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Ateliers Montessori</a:t>
                      </a:r>
                      <a:r>
                        <a:rPr lang="fr-FR" sz="900" b="1" baseline="0" dirty="0" smtClean="0">
                          <a:latin typeface="Arial Rounded MT Bold" pitchFamily="34" charset="0"/>
                        </a:rPr>
                        <a:t> / Carnet des progrès</a:t>
                      </a:r>
                      <a:endParaRPr lang="fr-FR" sz="900" b="1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Ateliers Montessori / Carnet des progrès</a:t>
                      </a:r>
                      <a:endParaRPr lang="fr-FR" sz="900" b="1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264">
                <a:tc rowSpan="2"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15h – 15h15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Lecture d’albums</a:t>
                      </a:r>
                      <a:endParaRPr lang="fr-FR" sz="900" b="1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Ateliers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 :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Le coin des petits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chercheurs (ateliers explorer le monde du vivant, de la nature)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>
                          <a:latin typeface="Arial Rounded MT Bold" pitchFamily="34" charset="0"/>
                        </a:rPr>
                        <a:t>Lecture d’albums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Arts</a:t>
                      </a:r>
                      <a:r>
                        <a:rPr lang="fr-FR" sz="900" b="1" baseline="0" dirty="0" smtClean="0">
                          <a:latin typeface="Arial Rounded MT Bold" pitchFamily="34" charset="0"/>
                        </a:rPr>
                        <a:t> plastiques 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(Martine)</a:t>
                      </a:r>
                    </a:p>
                    <a:p>
                      <a:pPr algn="ctr"/>
                      <a:r>
                        <a:rPr lang="fr-FR" sz="900" b="1" baseline="0" dirty="0" smtClean="0">
                          <a:latin typeface="Arial Rounded MT Bold" pitchFamily="34" charset="0"/>
                        </a:rPr>
                        <a:t>Univers sonores 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(Gaëlle)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15h15 – 15h45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Arts plastiques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(Martine)</a:t>
                      </a:r>
                    </a:p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Langage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 (Gaëlle)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latin typeface="Arial Rounded MT Bold" pitchFamily="34" charset="0"/>
                        </a:rPr>
                        <a:t>Univers</a:t>
                      </a:r>
                      <a:r>
                        <a:rPr lang="fr-FR" sz="900" b="1" baseline="0" dirty="0" smtClean="0">
                          <a:latin typeface="Arial Rounded MT Bold" pitchFamily="34" charset="0"/>
                        </a:rPr>
                        <a:t> sonores</a:t>
                      </a:r>
                      <a:endParaRPr lang="fr-FR" sz="900" b="1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4613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282</Words>
  <Application>Microsoft Office PowerPoint</Application>
  <PresentationFormat>Format A4 (210 x 297 mm)</PresentationFormat>
  <Paragraphs>62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15</cp:revision>
  <dcterms:created xsi:type="dcterms:W3CDTF">2014-07-08T20:52:26Z</dcterms:created>
  <dcterms:modified xsi:type="dcterms:W3CDTF">2016-08-11T19:08:43Z</dcterms:modified>
</cp:coreProperties>
</file>