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338" y="-2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/>
          <p:nvPr userDrawn="1"/>
        </p:nvSpPr>
        <p:spPr>
          <a:xfrm>
            <a:off x="0" y="0"/>
            <a:ext cx="9906000" cy="849313"/>
          </a:xfrm>
          <a:custGeom>
            <a:avLst/>
            <a:gdLst>
              <a:gd name="connsiteX0" fmla="*/ 0 w 6858000"/>
              <a:gd name="connsiteY0" fmla="*/ 0 h 849313"/>
              <a:gd name="connsiteX1" fmla="*/ 6858000 w 6858000"/>
              <a:gd name="connsiteY1" fmla="*/ 0 h 849313"/>
              <a:gd name="connsiteX2" fmla="*/ 6858000 w 6858000"/>
              <a:gd name="connsiteY2" fmla="*/ 849313 h 849313"/>
              <a:gd name="connsiteX3" fmla="*/ 0 w 6858000"/>
              <a:gd name="connsiteY3" fmla="*/ 849313 h 849313"/>
              <a:gd name="connsiteX4" fmla="*/ 0 w 6858000"/>
              <a:gd name="connsiteY4" fmla="*/ 0 h 849313"/>
              <a:gd name="connsiteX0" fmla="*/ 0 w 6858000"/>
              <a:gd name="connsiteY0" fmla="*/ 0 h 849313"/>
              <a:gd name="connsiteX1" fmla="*/ 6858000 w 6858000"/>
              <a:gd name="connsiteY1" fmla="*/ 0 h 849313"/>
              <a:gd name="connsiteX2" fmla="*/ 6858000 w 6858000"/>
              <a:gd name="connsiteY2" fmla="*/ 617084 h 849313"/>
              <a:gd name="connsiteX3" fmla="*/ 0 w 6858000"/>
              <a:gd name="connsiteY3" fmla="*/ 849313 h 849313"/>
              <a:gd name="connsiteX4" fmla="*/ 0 w 6858000"/>
              <a:gd name="connsiteY4" fmla="*/ 0 h 849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849313">
                <a:moveTo>
                  <a:pt x="0" y="0"/>
                </a:moveTo>
                <a:lnTo>
                  <a:pt x="6858000" y="0"/>
                </a:lnTo>
                <a:lnTo>
                  <a:pt x="6858000" y="617084"/>
                </a:lnTo>
                <a:lnTo>
                  <a:pt x="0" y="849313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9" name="ZoneTexte 8"/>
          <p:cNvSpPr txBox="1"/>
          <p:nvPr userDrawn="1"/>
        </p:nvSpPr>
        <p:spPr>
          <a:xfrm>
            <a:off x="128464" y="97468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aDylan Plain" pitchFamily="82" charset="0"/>
              </a:rPr>
              <a:t>Mon emploi du temps</a:t>
            </a:r>
            <a:endParaRPr lang="fr-F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kaDylan Plain" pitchFamily="82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9384" y="46517"/>
            <a:ext cx="1296144" cy="10006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0817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4C127C7-412F-462E-86A3-CF9FC8F2EB25}" type="datetimeFigureOut">
              <a:rPr lang="fr-FR" smtClean="0"/>
              <a:t>11/08/2016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4775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4C127C7-412F-462E-86A3-CF9FC8F2EB25}" type="datetimeFigureOut">
              <a:rPr lang="fr-FR" smtClean="0"/>
              <a:t>11/08/2016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2661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4C127C7-412F-462E-86A3-CF9FC8F2EB25}" type="datetimeFigureOut">
              <a:rPr lang="fr-FR" smtClean="0"/>
              <a:t>11/08/2016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356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4C127C7-412F-462E-86A3-CF9FC8F2EB25}" type="datetimeFigureOut">
              <a:rPr lang="fr-FR" smtClean="0"/>
              <a:t>11/08/2016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95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4C127C7-412F-462E-86A3-CF9FC8F2EB25}" type="datetimeFigureOut">
              <a:rPr lang="fr-FR" smtClean="0"/>
              <a:t>11/08/2016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0395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4C127C7-412F-462E-86A3-CF9FC8F2EB25}" type="datetimeFigureOut">
              <a:rPr lang="fr-FR" smtClean="0"/>
              <a:t>11/08/2016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4046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4C127C7-412F-462E-86A3-CF9FC8F2EB25}" type="datetimeFigureOut">
              <a:rPr lang="fr-FR" smtClean="0"/>
              <a:t>11/08/2016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2431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4C127C7-412F-462E-86A3-CF9FC8F2EB25}" type="datetimeFigureOut">
              <a:rPr lang="fr-FR" smtClean="0"/>
              <a:t>11/08/2016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0179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4C127C7-412F-462E-86A3-CF9FC8F2EB25}" type="datetimeFigureOut">
              <a:rPr lang="fr-FR" smtClean="0"/>
              <a:t>11/08/2016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011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94C127C7-412F-462E-86A3-CF9FC8F2EB25}" type="datetimeFigureOut">
              <a:rPr lang="fr-FR" smtClean="0"/>
              <a:t>11/08/2016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0A001496-4F57-4621-95B9-41E8DE4CB6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9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 rot="16200000">
            <a:off x="8945518" y="5931098"/>
            <a:ext cx="1800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schemeClr val="bg1">
                    <a:lumMod val="75000"/>
                  </a:schemeClr>
                </a:solidFill>
              </a:rPr>
              <a:t>http://www.mysticlolly-leblog.fr</a:t>
            </a:r>
            <a:endParaRPr lang="fr-FR" sz="8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380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424847"/>
              </p:ext>
            </p:extLst>
          </p:nvPr>
        </p:nvGraphicFramePr>
        <p:xfrm>
          <a:off x="128464" y="1080552"/>
          <a:ext cx="9649072" cy="543269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08112"/>
                <a:gridCol w="1728192"/>
                <a:gridCol w="1728192"/>
                <a:gridCol w="1728192"/>
                <a:gridCol w="1728192"/>
                <a:gridCol w="1728192"/>
              </a:tblGrid>
              <a:tr h="429472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Horaires</a:t>
                      </a:r>
                      <a:endParaRPr lang="fr-FR" sz="1400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LUNDI</a:t>
                      </a:r>
                      <a:endParaRPr lang="fr-FR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MARDI</a:t>
                      </a:r>
                      <a:endParaRPr lang="fr-FR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MERCREDI</a:t>
                      </a:r>
                      <a:endParaRPr lang="fr-FR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JEUDI</a:t>
                      </a:r>
                      <a:endParaRPr lang="fr-FR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VENDREDI</a:t>
                      </a:r>
                      <a:endParaRPr lang="fr-FR" dirty="0">
                        <a:solidFill>
                          <a:schemeClr val="tx1"/>
                        </a:solidFill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429472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Arial Rounded MT Bold" pitchFamily="34" charset="0"/>
                        </a:rPr>
                        <a:t>9h - 9h15 </a:t>
                      </a:r>
                      <a:endParaRPr lang="fr-FR" sz="9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fr-FR" sz="900" b="0" u="sng" dirty="0" smtClean="0">
                          <a:latin typeface="Arial Rounded MT Bold" pitchFamily="34" charset="0"/>
                        </a:rPr>
                        <a:t>Accueil</a:t>
                      </a:r>
                      <a:r>
                        <a:rPr lang="fr-FR" sz="900" dirty="0" smtClean="0">
                          <a:latin typeface="Arial Rounded MT Bold" pitchFamily="34" charset="0"/>
                        </a:rPr>
                        <a:t> : rituel</a:t>
                      </a:r>
                      <a:r>
                        <a:rPr lang="fr-FR" sz="900" baseline="0" dirty="0" smtClean="0">
                          <a:latin typeface="Arial Rounded MT Bold" pitchFamily="34" charset="0"/>
                        </a:rPr>
                        <a:t> du prénom, oral individuel, passage aux toilettes, multi activités libres (jeux de construction, pâte à modeler, dessins, coloriages, coins jeux, puzzle…) – </a:t>
                      </a:r>
                      <a:r>
                        <a:rPr lang="fr-FR" sz="900" i="1" baseline="0" dirty="0" smtClean="0">
                          <a:latin typeface="Arial Rounded MT Bold" pitchFamily="34" charset="0"/>
                        </a:rPr>
                        <a:t>Remarque</a:t>
                      </a:r>
                      <a:r>
                        <a:rPr lang="fr-FR" sz="900" baseline="0" dirty="0" smtClean="0">
                          <a:latin typeface="Arial Rounded MT Bold" pitchFamily="34" charset="0"/>
                        </a:rPr>
                        <a:t> : </a:t>
                      </a:r>
                      <a:r>
                        <a:rPr lang="fr-FR" sz="900" i="1" baseline="0" dirty="0" smtClean="0">
                          <a:latin typeface="Arial Rounded MT Bold" pitchFamily="34" charset="0"/>
                        </a:rPr>
                        <a:t>Présence d’Anne-Sophie les mardi et mercredi de 9h à 12h.</a:t>
                      </a:r>
                      <a:endParaRPr lang="fr-FR" sz="900" i="1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472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Arial Rounded MT Bold" pitchFamily="34" charset="0"/>
                        </a:rPr>
                        <a:t>9h15 – 9h30</a:t>
                      </a:r>
                      <a:endParaRPr lang="fr-FR" sz="9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fr-FR" sz="900" b="0" u="sng" dirty="0" smtClean="0">
                          <a:latin typeface="Arial Rounded MT Bold" pitchFamily="34" charset="0"/>
                        </a:rPr>
                        <a:t>Rituels de </a:t>
                      </a:r>
                      <a:r>
                        <a:rPr lang="fr-FR" sz="900" b="0" u="sng" dirty="0" err="1" smtClean="0">
                          <a:latin typeface="Arial Rounded MT Bold" pitchFamily="34" charset="0"/>
                        </a:rPr>
                        <a:t>Loupi</a:t>
                      </a:r>
                      <a:r>
                        <a:rPr lang="fr-FR" sz="900" b="0" u="sng" dirty="0" smtClean="0">
                          <a:latin typeface="Arial Rounded MT Bold" pitchFamily="34" charset="0"/>
                        </a:rPr>
                        <a:t> </a:t>
                      </a:r>
                      <a:r>
                        <a:rPr lang="fr-FR" sz="900" dirty="0" smtClean="0">
                          <a:latin typeface="Arial Rounded MT Bold" pitchFamily="34" charset="0"/>
                        </a:rPr>
                        <a:t>: appel, date, responsables,</a:t>
                      </a:r>
                      <a:r>
                        <a:rPr lang="fr-FR" sz="900" baseline="0" dirty="0" smtClean="0">
                          <a:latin typeface="Arial Rounded MT Bold" pitchFamily="34" charset="0"/>
                        </a:rPr>
                        <a:t> anniversaires, comptines.</a:t>
                      </a:r>
                      <a:endParaRPr lang="fr-FR" sz="9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472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Arial Rounded MT Bold" pitchFamily="34" charset="0"/>
                        </a:rPr>
                        <a:t>9h30 – 10h</a:t>
                      </a:r>
                      <a:endParaRPr lang="fr-FR" sz="9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900" b="0" u="sng" dirty="0" smtClean="0">
                          <a:latin typeface="Arial Rounded MT Bold" pitchFamily="34" charset="0"/>
                        </a:rPr>
                        <a:t>Grands ateliers </a:t>
                      </a:r>
                      <a:r>
                        <a:rPr lang="fr-FR" sz="900" dirty="0" smtClean="0">
                          <a:latin typeface="Arial Rounded MT Bold" pitchFamily="34" charset="0"/>
                        </a:rPr>
                        <a:t>: langue orale</a:t>
                      </a:r>
                      <a:r>
                        <a:rPr lang="fr-FR" sz="900" baseline="0" dirty="0" smtClean="0">
                          <a:latin typeface="Arial Rounded MT Bold" pitchFamily="34" charset="0"/>
                        </a:rPr>
                        <a:t> et écrite – Construire les premiers outils pour structurer la pensée (mathématiques) – Graphisme (motricité fine)</a:t>
                      </a:r>
                      <a:endParaRPr lang="fr-FR" sz="9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u="sng" dirty="0" smtClean="0">
                          <a:latin typeface="Arial Rounded MT Bold" pitchFamily="34" charset="0"/>
                        </a:rPr>
                        <a:t>Motricité</a:t>
                      </a:r>
                      <a:endParaRPr lang="fr-FR" sz="900" u="sng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6328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Arial Rounded MT Bold" pitchFamily="34" charset="0"/>
                        </a:rPr>
                        <a:t>10h – 10h30</a:t>
                      </a:r>
                      <a:endParaRPr lang="fr-FR" sz="9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u="sng" dirty="0" smtClean="0">
                          <a:latin typeface="Arial Rounded MT Bold" pitchFamily="34" charset="0"/>
                        </a:rPr>
                        <a:t>Explorer le monde</a:t>
                      </a:r>
                    </a:p>
                    <a:p>
                      <a:pPr algn="ctr"/>
                      <a:r>
                        <a:rPr lang="fr-FR" sz="900" dirty="0" smtClean="0">
                          <a:latin typeface="Arial Rounded MT Bold" pitchFamily="34" charset="0"/>
                        </a:rPr>
                        <a:t>Espace ou Temps</a:t>
                      </a:r>
                      <a:endParaRPr lang="fr-FR" sz="9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dirty="0" smtClean="0">
                          <a:latin typeface="Arial Rounded MT Bold" pitchFamily="34" charset="0"/>
                        </a:rPr>
                        <a:t>Motricité</a:t>
                      </a:r>
                      <a:endParaRPr lang="fr-FR" sz="900" b="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dirty="0" smtClean="0">
                          <a:latin typeface="Arial Rounded MT Bold" pitchFamily="34" charset="0"/>
                        </a:rPr>
                        <a:t>Bibliothèque</a:t>
                      </a:r>
                      <a:r>
                        <a:rPr lang="fr-FR" sz="900" dirty="0" smtClean="0">
                          <a:latin typeface="Arial Rounded MT Bold" pitchFamily="34" charset="0"/>
                        </a:rPr>
                        <a:t> (Martine)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dirty="0" smtClean="0">
                          <a:latin typeface="Arial Rounded MT Bold" pitchFamily="34" charset="0"/>
                        </a:rPr>
                        <a:t>Arts plastiques </a:t>
                      </a:r>
                      <a:r>
                        <a:rPr lang="fr-FR" sz="900" dirty="0" smtClean="0">
                          <a:latin typeface="Arial Rounded MT Bold" pitchFamily="34" charset="0"/>
                        </a:rPr>
                        <a:t>(Gaëlle)</a:t>
                      </a:r>
                      <a:endParaRPr lang="fr-FR" sz="900" dirty="0" smtClean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dirty="0" smtClean="0">
                          <a:latin typeface="Arial Rounded MT Bold" pitchFamily="34" charset="0"/>
                        </a:rPr>
                        <a:t>Arts plastiques </a:t>
                      </a:r>
                      <a:r>
                        <a:rPr lang="fr-FR" sz="900" dirty="0" smtClean="0">
                          <a:latin typeface="Arial Rounded MT Bold" pitchFamily="34" charset="0"/>
                        </a:rPr>
                        <a:t>(Martine)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dirty="0" smtClean="0">
                          <a:latin typeface="Arial Rounded MT Bold" pitchFamily="34" charset="0"/>
                        </a:rPr>
                        <a:t>Langage</a:t>
                      </a:r>
                      <a:r>
                        <a:rPr lang="fr-FR" sz="900" dirty="0" smtClean="0">
                          <a:latin typeface="Arial Rounded MT Bold" pitchFamily="34" charset="0"/>
                        </a:rPr>
                        <a:t> (Gaëlle)</a:t>
                      </a:r>
                      <a:endParaRPr lang="fr-FR" sz="900" dirty="0" smtClean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dirty="0" smtClean="0">
                          <a:latin typeface="Arial Rounded MT Bold" pitchFamily="34" charset="0"/>
                        </a:rPr>
                        <a:t>Grands ateliers </a:t>
                      </a:r>
                      <a:r>
                        <a:rPr lang="fr-FR" sz="900" dirty="0" smtClean="0">
                          <a:latin typeface="Arial Rounded MT Bold" pitchFamily="34" charset="0"/>
                        </a:rPr>
                        <a:t>: Bilans différenciés</a:t>
                      </a:r>
                      <a:r>
                        <a:rPr lang="fr-FR" sz="900" baseline="0" dirty="0" smtClean="0">
                          <a:latin typeface="Arial Rounded MT Bold" pitchFamily="34" charset="0"/>
                        </a:rPr>
                        <a:t> de la semaine</a:t>
                      </a:r>
                      <a:endParaRPr lang="fr-FR" sz="900" dirty="0" smtClean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0784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Arial Rounded MT Bold" pitchFamily="34" charset="0"/>
                        </a:rPr>
                        <a:t>10h30 – 11h</a:t>
                      </a:r>
                      <a:endParaRPr lang="fr-FR" sz="9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mandine" pitchFamily="2" charset="0"/>
                        </a:rPr>
                        <a:t>Récréation</a:t>
                      </a:r>
                      <a:endParaRPr lang="fr-FR" sz="1200" i="0" dirty="0">
                        <a:latin typeface="Amandin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mandine" pitchFamily="2" charset="0"/>
                        </a:rPr>
                        <a:t>Récréation</a:t>
                      </a:r>
                      <a:endParaRPr lang="fr-FR" sz="1200" i="0" dirty="0">
                        <a:latin typeface="Amandin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mandine" pitchFamily="2" charset="0"/>
                        </a:rPr>
                        <a:t>Récréation</a:t>
                      </a:r>
                      <a:endParaRPr lang="fr-FR" sz="1200" i="0" dirty="0">
                        <a:latin typeface="Amandin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mandine" pitchFamily="2" charset="0"/>
                        </a:rPr>
                        <a:t>Récréation</a:t>
                      </a:r>
                      <a:endParaRPr lang="fr-FR" sz="1200" i="0" dirty="0">
                        <a:latin typeface="Amandin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mandine" pitchFamily="2" charset="0"/>
                        </a:rPr>
                        <a:t>Récréation</a:t>
                      </a:r>
                      <a:endParaRPr lang="fr-FR" sz="1200" i="0" dirty="0">
                        <a:latin typeface="Amandin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29472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Arial Rounded MT Bold" pitchFamily="34" charset="0"/>
                        </a:rPr>
                        <a:t>11h15 – 11h45</a:t>
                      </a:r>
                      <a:endParaRPr lang="fr-FR" sz="9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 smtClean="0">
                          <a:latin typeface="Arial Rounded MT Bold" pitchFamily="34" charset="0"/>
                        </a:rPr>
                        <a:t>Motricité</a:t>
                      </a:r>
                      <a:endParaRPr lang="fr-FR" sz="900" b="1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 smtClean="0">
                          <a:latin typeface="Arial Rounded MT Bold" pitchFamily="34" charset="0"/>
                        </a:rPr>
                        <a:t>Ateliers maternelle </a:t>
                      </a:r>
                      <a:r>
                        <a:rPr lang="fr-FR" sz="900" dirty="0" smtClean="0">
                          <a:latin typeface="Arial Rounded MT Bold" pitchFamily="34" charset="0"/>
                        </a:rPr>
                        <a:t>:</a:t>
                      </a:r>
                    </a:p>
                    <a:p>
                      <a:pPr algn="ctr"/>
                      <a:r>
                        <a:rPr lang="fr-FR" sz="900" dirty="0" smtClean="0">
                          <a:latin typeface="Arial Rounded MT Bold" pitchFamily="34" charset="0"/>
                        </a:rPr>
                        <a:t>Langage et coins jeux</a:t>
                      </a:r>
                      <a:r>
                        <a:rPr lang="fr-FR" sz="900" baseline="0" dirty="0" smtClean="0">
                          <a:latin typeface="Arial Rounded MT Bold" pitchFamily="34" charset="0"/>
                        </a:rPr>
                        <a:t> – projet à thème (tablette, marionnettes, théâtre)</a:t>
                      </a:r>
                      <a:endParaRPr lang="fr-FR" sz="9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 smtClean="0">
                          <a:latin typeface="Arial Rounded MT Bold" pitchFamily="34" charset="0"/>
                        </a:rPr>
                        <a:t>Motricité</a:t>
                      </a:r>
                      <a:endParaRPr lang="fr-FR" sz="900" b="1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 smtClean="0">
                          <a:latin typeface="Arial Rounded MT Bold" pitchFamily="34" charset="0"/>
                        </a:rPr>
                        <a:t>Motricité</a:t>
                      </a:r>
                      <a:endParaRPr lang="fr-FR" sz="900" b="1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 smtClean="0">
                          <a:latin typeface="Arial Rounded MT Bold" pitchFamily="34" charset="0"/>
                        </a:rPr>
                        <a:t>Explorer le monde</a:t>
                      </a:r>
                    </a:p>
                    <a:p>
                      <a:pPr algn="ctr"/>
                      <a:r>
                        <a:rPr lang="fr-FR" sz="900" dirty="0" smtClean="0">
                          <a:latin typeface="Arial Rounded MT Bold" pitchFamily="34" charset="0"/>
                        </a:rPr>
                        <a:t>Espace ou temps</a:t>
                      </a:r>
                      <a:endParaRPr lang="fr-FR" sz="9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9472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Arial Rounded MT Bold" pitchFamily="34" charset="0"/>
                        </a:rPr>
                        <a:t>11h45 – 12h </a:t>
                      </a:r>
                      <a:endParaRPr lang="fr-FR" sz="9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Arial Rounded MT Bold" pitchFamily="34" charset="0"/>
                        </a:rPr>
                        <a:t>Quoi de neuf</a:t>
                      </a:r>
                      <a:r>
                        <a:rPr lang="fr-FR" sz="900" baseline="0" dirty="0" smtClean="0">
                          <a:latin typeface="Arial Rounded MT Bold" pitchFamily="34" charset="0"/>
                        </a:rPr>
                        <a:t> aujourd’hui ? 		–	 Univers sonores</a:t>
                      </a:r>
                      <a:endParaRPr lang="fr-FR" sz="9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3928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Arial Rounded MT Bold" pitchFamily="34" charset="0"/>
                        </a:rPr>
                        <a:t>12h – 13h30 </a:t>
                      </a:r>
                      <a:endParaRPr lang="fr-FR" sz="9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mandine" pitchFamily="2" charset="0"/>
                        </a:rPr>
                        <a:t>Repas</a:t>
                      </a:r>
                      <a:endParaRPr lang="fr-FR" sz="1200" dirty="0">
                        <a:latin typeface="Amandin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mandine" pitchFamily="2" charset="0"/>
                        </a:rPr>
                        <a:t>Repas</a:t>
                      </a:r>
                      <a:endParaRPr lang="fr-FR" sz="1200" dirty="0">
                        <a:latin typeface="Amandin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fr-FR" sz="1200" dirty="0">
                        <a:latin typeface="Amandin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UpDiag">
                      <a:fgClr>
                        <a:schemeClr val="bg1">
                          <a:lumMod val="65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mandine" pitchFamily="2" charset="0"/>
                        </a:rPr>
                        <a:t>Repas</a:t>
                      </a:r>
                      <a:endParaRPr lang="fr-FR" sz="1200" dirty="0">
                        <a:latin typeface="Amandin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mandine" pitchFamily="2" charset="0"/>
                        </a:rPr>
                        <a:t>Repas</a:t>
                      </a:r>
                      <a:endParaRPr lang="fr-FR" sz="1200" dirty="0">
                        <a:latin typeface="Amandin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725016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Arial Rounded MT Bold" pitchFamily="34" charset="0"/>
                        </a:rPr>
                        <a:t>13h30 – 14h30</a:t>
                      </a:r>
                      <a:endParaRPr lang="fr-FR" sz="9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900" b="1" dirty="0" smtClean="0">
                          <a:latin typeface="Arial Rounded MT Bold" pitchFamily="34" charset="0"/>
                        </a:rPr>
                        <a:t>Sieste ou activités calmes dans la classe</a:t>
                      </a:r>
                      <a:r>
                        <a:rPr lang="fr-FR" sz="900" dirty="0" smtClean="0">
                          <a:latin typeface="Arial Rounded MT Bold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fr-FR" sz="900" dirty="0" smtClean="0">
                          <a:latin typeface="Arial Rounded MT Bold" pitchFamily="34" charset="0"/>
                        </a:rPr>
                        <a:t>(réveil échelonné)</a:t>
                      </a:r>
                      <a:endParaRPr lang="fr-FR" sz="9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900" b="1" dirty="0" smtClean="0">
                          <a:latin typeface="Arial Rounded MT Bold" pitchFamily="34" charset="0"/>
                        </a:rPr>
                        <a:t>Sieste ou activités calmes dans la classe </a:t>
                      </a:r>
                    </a:p>
                    <a:p>
                      <a:pPr algn="ctr"/>
                      <a:r>
                        <a:rPr lang="fr-FR" sz="900" dirty="0" smtClean="0">
                          <a:latin typeface="Arial Rounded MT Bold" pitchFamily="34" charset="0"/>
                        </a:rPr>
                        <a:t>(réveil échelonné)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39080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Arial Rounded MT Bold" pitchFamily="34" charset="0"/>
                        </a:rPr>
                        <a:t>14h30 – 15h</a:t>
                      </a:r>
                      <a:endParaRPr lang="fr-FR" sz="9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900" b="1" dirty="0" smtClean="0">
                          <a:latin typeface="Arial Rounded MT Bold" pitchFamily="34" charset="0"/>
                        </a:rPr>
                        <a:t>Ateliers Montessori</a:t>
                      </a:r>
                      <a:r>
                        <a:rPr lang="fr-FR" sz="900" b="1" baseline="0" dirty="0" smtClean="0">
                          <a:latin typeface="Arial Rounded MT Bold" pitchFamily="34" charset="0"/>
                        </a:rPr>
                        <a:t> / Carnet des progrès</a:t>
                      </a:r>
                      <a:endParaRPr lang="fr-FR" sz="900" b="1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900" b="1" dirty="0" smtClean="0">
                          <a:latin typeface="Arial Rounded MT Bold" pitchFamily="34" charset="0"/>
                        </a:rPr>
                        <a:t>Ateliers Montessori / Carnet des progrès</a:t>
                      </a:r>
                      <a:endParaRPr lang="fr-FR" sz="900" b="1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1264">
                <a:tc rowSpan="2">
                  <a:txBody>
                    <a:bodyPr/>
                    <a:lstStyle/>
                    <a:p>
                      <a:r>
                        <a:rPr lang="fr-FR" sz="900" dirty="0" smtClean="0">
                          <a:latin typeface="Arial Rounded MT Bold" pitchFamily="34" charset="0"/>
                        </a:rPr>
                        <a:t>15h – 15h15</a:t>
                      </a:r>
                      <a:endParaRPr lang="fr-FR" sz="9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fr-FR" sz="900" b="1" dirty="0" smtClean="0">
                          <a:latin typeface="Arial Rounded MT Bold" pitchFamily="34" charset="0"/>
                        </a:rPr>
                        <a:t>Lecture d’albums</a:t>
                      </a:r>
                      <a:endParaRPr lang="fr-FR" sz="900" b="1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fr-FR" sz="900" b="1" dirty="0" smtClean="0">
                          <a:latin typeface="Arial Rounded MT Bold" pitchFamily="34" charset="0"/>
                        </a:rPr>
                        <a:t>Ateliers</a:t>
                      </a:r>
                      <a:r>
                        <a:rPr lang="fr-FR" sz="900" dirty="0" smtClean="0">
                          <a:latin typeface="Arial Rounded MT Bold" pitchFamily="34" charset="0"/>
                        </a:rPr>
                        <a:t> :</a:t>
                      </a:r>
                    </a:p>
                    <a:p>
                      <a:pPr algn="ctr"/>
                      <a:r>
                        <a:rPr lang="fr-FR" sz="900" dirty="0" smtClean="0">
                          <a:latin typeface="Arial Rounded MT Bold" pitchFamily="34" charset="0"/>
                        </a:rPr>
                        <a:t>Le coin des petits</a:t>
                      </a:r>
                      <a:r>
                        <a:rPr lang="fr-FR" sz="900" baseline="0" dirty="0" smtClean="0">
                          <a:latin typeface="Arial Rounded MT Bold" pitchFamily="34" charset="0"/>
                        </a:rPr>
                        <a:t> chercheurs (ateliers explorer le monde du vivant, de la nature)</a:t>
                      </a:r>
                      <a:endParaRPr lang="fr-FR" sz="9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dirty="0" smtClean="0">
                          <a:latin typeface="Arial Rounded MT Bold" pitchFamily="34" charset="0"/>
                        </a:rPr>
                        <a:t>Lecture d’albums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sz="9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900" b="1" dirty="0" smtClean="0">
                          <a:latin typeface="Arial Rounded MT Bold" pitchFamily="34" charset="0"/>
                        </a:rPr>
                        <a:t>Arts</a:t>
                      </a:r>
                      <a:r>
                        <a:rPr lang="fr-FR" sz="900" b="1" baseline="0" dirty="0" smtClean="0">
                          <a:latin typeface="Arial Rounded MT Bold" pitchFamily="34" charset="0"/>
                        </a:rPr>
                        <a:t> plastiques </a:t>
                      </a:r>
                      <a:r>
                        <a:rPr lang="fr-FR" sz="900" baseline="0" dirty="0" smtClean="0">
                          <a:latin typeface="Arial Rounded MT Bold" pitchFamily="34" charset="0"/>
                        </a:rPr>
                        <a:t>(Martine)</a:t>
                      </a:r>
                    </a:p>
                    <a:p>
                      <a:pPr algn="ctr"/>
                      <a:r>
                        <a:rPr lang="fr-FR" sz="900" b="1" baseline="0" dirty="0" smtClean="0">
                          <a:latin typeface="Arial Rounded MT Bold" pitchFamily="34" charset="0"/>
                        </a:rPr>
                        <a:t>Univers sonores </a:t>
                      </a:r>
                      <a:r>
                        <a:rPr lang="fr-FR" sz="900" baseline="0" dirty="0" smtClean="0">
                          <a:latin typeface="Arial Rounded MT Bold" pitchFamily="34" charset="0"/>
                        </a:rPr>
                        <a:t>(Gaëlle)</a:t>
                      </a:r>
                      <a:endParaRPr lang="fr-FR" sz="9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latin typeface="Arial Rounded MT Bold" pitchFamily="34" charset="0"/>
                        </a:rPr>
                        <a:t>15h15 – 15h45</a:t>
                      </a:r>
                      <a:endParaRPr lang="fr-FR" sz="9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 smtClean="0">
                          <a:latin typeface="Arial Rounded MT Bold" pitchFamily="34" charset="0"/>
                        </a:rPr>
                        <a:t>Arts plastiques </a:t>
                      </a:r>
                      <a:r>
                        <a:rPr lang="fr-FR" sz="900" dirty="0" smtClean="0">
                          <a:latin typeface="Arial Rounded MT Bold" pitchFamily="34" charset="0"/>
                        </a:rPr>
                        <a:t>(Martine)</a:t>
                      </a:r>
                    </a:p>
                    <a:p>
                      <a:pPr algn="ctr"/>
                      <a:r>
                        <a:rPr lang="fr-FR" sz="900" b="1" dirty="0" smtClean="0">
                          <a:latin typeface="Arial Rounded MT Bold" pitchFamily="34" charset="0"/>
                        </a:rPr>
                        <a:t>Langage</a:t>
                      </a:r>
                      <a:r>
                        <a:rPr lang="fr-FR" sz="900" dirty="0" smtClean="0">
                          <a:latin typeface="Arial Rounded MT Bold" pitchFamily="34" charset="0"/>
                        </a:rPr>
                        <a:t> (Gaëlle)</a:t>
                      </a:r>
                      <a:endParaRPr lang="fr-FR" sz="9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 smtClean="0">
                          <a:latin typeface="Arial Rounded MT Bold" pitchFamily="34" charset="0"/>
                        </a:rPr>
                        <a:t>Univers</a:t>
                      </a:r>
                      <a:r>
                        <a:rPr lang="fr-FR" sz="900" b="1" baseline="0" dirty="0" smtClean="0">
                          <a:latin typeface="Arial Rounded MT Bold" pitchFamily="34" charset="0"/>
                        </a:rPr>
                        <a:t> sonores</a:t>
                      </a:r>
                      <a:endParaRPr lang="fr-FR" sz="900" b="1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fr-FR" sz="9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900" dirty="0">
                        <a:latin typeface="Arial Rounded MT Bol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64613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1708</TotalTime>
  <Words>282</Words>
  <Application>Microsoft Office PowerPoint</Application>
  <PresentationFormat>Format A4 (210 x 297 mm)</PresentationFormat>
  <Paragraphs>62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Gaelle</dc:creator>
  <cp:lastModifiedBy>Gaelle48</cp:lastModifiedBy>
  <cp:revision>15</cp:revision>
  <dcterms:created xsi:type="dcterms:W3CDTF">2014-07-08T20:52:26Z</dcterms:created>
  <dcterms:modified xsi:type="dcterms:W3CDTF">2016-08-11T19:08:43Z</dcterms:modified>
</cp:coreProperties>
</file>