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D6009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0679E-3E36-46AD-9137-82BDB8D7558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B11E7-56B4-495C-8531-F1EE609126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24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>
          <a:xfrm>
            <a:off x="0" y="0"/>
            <a:ext cx="9906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17084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17084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28464" y="974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Mon emploi du temps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384" y="46517"/>
            <a:ext cx="1296144" cy="1000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8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7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66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8386560" y="6667628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8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93723"/>
              </p:ext>
            </p:extLst>
          </p:nvPr>
        </p:nvGraphicFramePr>
        <p:xfrm>
          <a:off x="128464" y="1108082"/>
          <a:ext cx="9649072" cy="5607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8112"/>
                <a:gridCol w="1728192"/>
                <a:gridCol w="1728192"/>
                <a:gridCol w="1728192"/>
                <a:gridCol w="1728192"/>
                <a:gridCol w="172819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Horaires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 - 9h15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Accueil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fr-FR" sz="900" dirty="0" smtClean="0">
                          <a:solidFill>
                            <a:schemeClr val="accent1"/>
                          </a:solidFill>
                          <a:latin typeface="Arial Rounded MT Bold" pitchFamily="34" charset="0"/>
                        </a:rPr>
                        <a:t>: </a:t>
                      </a:r>
                      <a:r>
                        <a:rPr lang="fr-FR" sz="9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On pose ses affaires au</a:t>
                      </a:r>
                      <a:r>
                        <a:rPr lang="fr-FR" sz="900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porte-manteau, le cartable dans la boite à cartables. On vient s’asseoir sur son coussin et on quitte ses chaussures pour mettre ses chaussons. On passe aux toilettes et on place son étiquette de présence.</a:t>
                      </a:r>
                      <a:endParaRPr lang="fr-FR" sz="900" i="1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9424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9h15 – 10h30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900" u="sng" dirty="0" smtClean="0">
                          <a:latin typeface="Arial Rounded MT Bold" pitchFamily="34" charset="0"/>
                        </a:rPr>
                        <a:t>Apprendre dans les espaces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Expérimenter,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nommer, comprendre, réfléchir, proposer, imaginer, expliquer.</a:t>
                      </a:r>
                    </a:p>
                    <a:p>
                      <a:pPr algn="ctr"/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Espace «</a:t>
                      </a:r>
                      <a:r>
                        <a:rPr lang="fr-FR" sz="900" baseline="0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 imitation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70C0"/>
                          </a:solidFill>
                          <a:latin typeface="Arial Rounded MT Bold" pitchFamily="34" charset="0"/>
                        </a:rPr>
                        <a:t>graphisme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FFC000"/>
                          </a:solidFill>
                          <a:latin typeface="Arial Rounded MT Bold" pitchFamily="34" charset="0"/>
                        </a:rPr>
                        <a:t>culturel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FF0000"/>
                          </a:solidFill>
                          <a:latin typeface="Arial Rounded MT Bold" pitchFamily="34" charset="0"/>
                        </a:rPr>
                        <a:t>mathématiques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B050"/>
                          </a:solidFill>
                          <a:latin typeface="Arial Rounded MT Bold" pitchFamily="34" charset="0"/>
                        </a:rPr>
                        <a:t>sensoriel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B050"/>
                          </a:solidFill>
                          <a:latin typeface="Arial Rounded MT Bold" pitchFamily="34" charset="0"/>
                        </a:rPr>
                        <a:t>sciences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BCD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Littérature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écoute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». Selon les moments, l’enseignante et l’ATSEM sont présentes sur des espaces différents (voir la fiche de gestion hebdomadaire des espaces).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solidFill>
                            <a:srgbClr val="FFC000"/>
                          </a:solidFill>
                          <a:latin typeface="Arial Rounded MT Bold" pitchFamily="34" charset="0"/>
                        </a:rPr>
                        <a:t>Musique</a:t>
                      </a:r>
                    </a:p>
                    <a:p>
                      <a:pPr algn="ctr"/>
                      <a:r>
                        <a:rPr lang="fr-FR" sz="9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Intervenant : travail d’écoute, de chant, de rythme.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dirty="0" smtClean="0">
                          <a:latin typeface="Arial Rounded MT Bold" pitchFamily="34" charset="0"/>
                        </a:rPr>
                        <a:t>Apprendre dans les espaces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Expérimenter,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nommer, comprendre, réfléchir, proposer, imaginer, expliquer.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(voir la fiche de gestion hebdomadaire des espaces).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4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10h30 – 11h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99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11h00 – 11h30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u="sng" baseline="0" dirty="0" smtClean="0">
                          <a:latin typeface="Arial Rounded MT Bold" pitchFamily="34" charset="0"/>
                        </a:rPr>
                        <a:t>Activités rituelles : </a:t>
                      </a:r>
                    </a:p>
                    <a:p>
                      <a:pPr algn="ctr"/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Date, présents/absents, comptines, lecture offerte.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u="sng" dirty="0" smtClean="0">
                          <a:latin typeface="Arial Rounded MT Bold" pitchFamily="34" charset="0"/>
                        </a:rPr>
                        <a:t>Lecture</a:t>
                      </a:r>
                      <a:r>
                        <a:rPr lang="fr-FR" sz="900" u="sng" baseline="0" dirty="0" smtClean="0">
                          <a:latin typeface="Arial Rounded MT Bold" pitchFamily="34" charset="0"/>
                        </a:rPr>
                        <a:t> des grands aux petits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latin typeface="Arial Rounded MT Bold" pitchFamily="34" charset="0"/>
                        </a:rPr>
                        <a:t>Activités rituelles 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Date, présents/absents, comptines, lecture offerte.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dirty="0" smtClean="0">
                          <a:latin typeface="Arial Rounded MT Bold" pitchFamily="34" charset="0"/>
                        </a:rPr>
                        <a:t>Apprendre dans les espaces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Expérimenter,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nommer, comprendre, réfléchir, proposer, imaginer, expliquer.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(voir la fiche de gestion hebdomadaire des espaces).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latin typeface="Arial Rounded MT Bold" pitchFamily="34" charset="0"/>
                        </a:rPr>
                        <a:t>Activités rituelles : </a:t>
                      </a:r>
                      <a:endParaRPr lang="fr-FR" sz="900" u="sng" baseline="0" dirty="0" smtClean="0">
                        <a:latin typeface="Arial Rounded MT Bold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latin typeface="Arial Rounded MT Bold" pitchFamily="34" charset="0"/>
                        </a:rPr>
                        <a:t>11h – 11h15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Date</a:t>
                      </a: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, présents/absents, </a:t>
                      </a: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comptines.</a:t>
                      </a:r>
                      <a:endParaRPr lang="fr-FR" sz="900" u="none" baseline="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11h30 – 12h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Adapter ses équilibres et ses déplacements à des environnements ou des contraintes variés </a:t>
                      </a:r>
                      <a:endParaRPr lang="fr-FR" sz="900" b="0" u="sng" dirty="0" smtClean="0">
                        <a:solidFill>
                          <a:srgbClr val="D60093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Collaborer, coopérer, s’opposer </a:t>
                      </a:r>
                      <a:endParaRPr lang="fr-FR" sz="900" dirty="0" smtClean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  <a:p>
                      <a:pPr algn="ctr"/>
                      <a:endParaRPr lang="fr-FR" sz="900" b="0" u="sng" dirty="0" smtClean="0">
                        <a:solidFill>
                          <a:srgbClr val="D60093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algn="ctr"/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Agir dans l’espace, dans la durée et sur les objets : sauter, lancer, courir.</a:t>
                      </a:r>
                      <a:endParaRPr lang="fr-FR" sz="900" dirty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Projet Occitan (travail de l’histoire) + Motricité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Communiquer avec les autres au travers d’actions à visée expressive ou artistique.</a:t>
                      </a:r>
                      <a:endParaRPr lang="fr-FR" sz="900" b="0" u="sng" dirty="0" smtClean="0">
                        <a:solidFill>
                          <a:srgbClr val="D60093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92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12h – 13h30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25016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13h30 – 14h30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Sieste ou activités calmes dans la classe 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(réveil échelonné)</a:t>
                      </a:r>
                    </a:p>
                    <a:p>
                      <a:pPr algn="ctr"/>
                      <a:r>
                        <a:rPr lang="fr-FR" sz="90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…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Sieste ou activités calmes dans la classe 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(réveil échelonné)</a:t>
                      </a:r>
                    </a:p>
                    <a:p>
                      <a:pPr algn="ctr"/>
                      <a:r>
                        <a:rPr lang="fr-FR" sz="90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…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908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14h30 – 15h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Phonologie/Ecriture (MS)</a:t>
                      </a:r>
                    </a:p>
                    <a:p>
                      <a:pPr algn="ctr"/>
                      <a:r>
                        <a:rPr lang="fr-FR" sz="900" b="0" u="sng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="0" u="sng" baseline="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 (TPS-PS)</a:t>
                      </a:r>
                    </a:p>
                    <a:p>
                      <a:pPr algn="ctr"/>
                      <a:r>
                        <a:rPr lang="fr-FR" sz="900" b="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Cahier de vie/Blog</a:t>
                      </a:r>
                      <a:endParaRPr lang="fr-FR" sz="900" b="0" u="sng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Phonologie/Ecriture (MS)</a:t>
                      </a:r>
                    </a:p>
                    <a:p>
                      <a:pPr algn="ctr"/>
                      <a:r>
                        <a:rPr lang="fr-FR" sz="900" b="0" u="sng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="0" u="sng" baseline="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 (TPS-PS)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Cahier de vie/Blog</a:t>
                      </a:r>
                      <a:endParaRPr lang="fr-FR" sz="900" b="0" u="sng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15h – 15h15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u="sng" dirty="0" smtClean="0">
                        <a:solidFill>
                          <a:schemeClr val="accent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u="sng" dirty="0" smtClean="0">
                        <a:solidFill>
                          <a:schemeClr val="accent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u="sng" dirty="0" smtClean="0">
                        <a:solidFill>
                          <a:schemeClr val="accent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15h15 – 15h45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Regroupement</a:t>
                      </a:r>
                      <a:r>
                        <a:rPr lang="fr-FR" sz="900" b="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: chants, comptines, lecture offerte.</a:t>
                      </a:r>
                      <a:endParaRPr lang="fr-FR" sz="900" b="0" u="none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Regroupement</a:t>
                      </a:r>
                      <a:r>
                        <a:rPr lang="fr-FR" sz="900" b="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: chants, comptines, lecture offerte.</a:t>
                      </a:r>
                      <a:endParaRPr lang="fr-FR" sz="900" b="0" u="sng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353</Words>
  <Application>Microsoft Office PowerPoint</Application>
  <PresentationFormat>Format A4 (210 x 297 mm)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29</cp:revision>
  <cp:lastPrinted>2017-02-04T13:14:28Z</cp:lastPrinted>
  <dcterms:created xsi:type="dcterms:W3CDTF">2014-07-08T20:52:26Z</dcterms:created>
  <dcterms:modified xsi:type="dcterms:W3CDTF">2017-02-04T13:47:57Z</dcterms:modified>
</cp:coreProperties>
</file>