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86" y="-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CF4F8F3-EE9A-43E6-AF10-5A7C19DD2BC8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D05CE72-6102-43C2-837A-C4F9DE219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0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CF4F8F3-EE9A-43E6-AF10-5A7C19DD2BC8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D05CE72-6102-43C2-837A-C4F9DE219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1443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CF4F8F3-EE9A-43E6-AF10-5A7C19DD2BC8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D05CE72-6102-43C2-837A-C4F9DE219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1542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CF4F8F3-EE9A-43E6-AF10-5A7C19DD2BC8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D05CE72-6102-43C2-837A-C4F9DE219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9793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CF4F8F3-EE9A-43E6-AF10-5A7C19DD2BC8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D05CE72-6102-43C2-837A-C4F9DE219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5658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CF4F8F3-EE9A-43E6-AF10-5A7C19DD2BC8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D05CE72-6102-43C2-837A-C4F9DE219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052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CF4F8F3-EE9A-43E6-AF10-5A7C19DD2BC8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D05CE72-6102-43C2-837A-C4F9DE219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3193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CF4F8F3-EE9A-43E6-AF10-5A7C19DD2BC8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D05CE72-6102-43C2-837A-C4F9DE219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0403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CF4F8F3-EE9A-43E6-AF10-5A7C19DD2BC8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D05CE72-6102-43C2-837A-C4F9DE219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9732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CF4F8F3-EE9A-43E6-AF10-5A7C19DD2BC8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D05CE72-6102-43C2-837A-C4F9DE219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8755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CF4F8F3-EE9A-43E6-AF10-5A7C19DD2BC8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D05CE72-6102-43C2-837A-C4F9DE219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67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12"/>
          <p:cNvSpPr txBox="1">
            <a:spLocks noChangeArrowheads="1"/>
          </p:cNvSpPr>
          <p:nvPr userDrawn="1"/>
        </p:nvSpPr>
        <p:spPr bwMode="auto">
          <a:xfrm rot="16200000">
            <a:off x="-1071116" y="3525623"/>
            <a:ext cx="2284413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20" tIns="44810" rIns="89620" bIns="44810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fr-FR" sz="1100" dirty="0">
                <a:solidFill>
                  <a:srgbClr val="A6A6A6"/>
                </a:solidFill>
              </a:rPr>
              <a:t>http://</a:t>
            </a:r>
            <a:r>
              <a:rPr lang="fr-FR" sz="1100" dirty="0" smtClean="0">
                <a:solidFill>
                  <a:srgbClr val="A6A6A6"/>
                </a:solidFill>
              </a:rPr>
              <a:t>www.mysticlolly.fr</a:t>
            </a:r>
            <a:endParaRPr lang="fr-FR" sz="1100" dirty="0">
              <a:solidFill>
                <a:srgbClr val="A6A6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081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200472" y="548680"/>
            <a:ext cx="9649072" cy="6192688"/>
          </a:xfrm>
          <a:prstGeom prst="roundRect">
            <a:avLst/>
          </a:prstGeom>
          <a:solidFill>
            <a:schemeClr val="bg2"/>
          </a:solidFill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352872" y="642482"/>
            <a:ext cx="9344272" cy="6005084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489927" y="2224826"/>
            <a:ext cx="6950248" cy="2860358"/>
          </a:xfrm>
          <a:prstGeom prst="round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Bravo ! </a:t>
            </a:r>
          </a:p>
          <a:p>
            <a:pPr algn="just"/>
            <a:r>
              <a:rPr lang="fr-F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Tu es un champion de lecture !</a:t>
            </a:r>
          </a:p>
          <a:p>
            <a:pPr algn="just"/>
            <a:r>
              <a:rPr lang="fr-F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Tu as lu ___ livre(s) !</a:t>
            </a:r>
            <a:endParaRPr lang="fr-FR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263438" y="188640"/>
            <a:ext cx="7523140" cy="79208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Diplôme du rallye « Mini Syros </a:t>
            </a:r>
            <a:r>
              <a:rPr lang="fr-FR" sz="3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Soon</a:t>
            </a:r>
            <a:r>
              <a:rPr lang="fr-F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»</a:t>
            </a:r>
            <a:endParaRPr lang="fr-FR" sz="36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2" name="Carré corné 11"/>
          <p:cNvSpPr/>
          <p:nvPr/>
        </p:nvSpPr>
        <p:spPr>
          <a:xfrm rot="309256">
            <a:off x="7549619" y="5013176"/>
            <a:ext cx="1867877" cy="648072"/>
          </a:xfrm>
          <a:prstGeom prst="foldedCorner">
            <a:avLst/>
          </a:prstGeom>
          <a:solidFill>
            <a:schemeClr val="bg2"/>
          </a:solidFill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65000"/>
                  <a:lumOff val="35000"/>
                </a:schemeClr>
              </a:solidFill>
              <a:latin typeface="Cursive standard" pitchFamily="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 rot="275249">
            <a:off x="7549619" y="5087950"/>
            <a:ext cx="1893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Ton score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4" name="Ellipse 13"/>
          <p:cNvSpPr/>
          <p:nvPr/>
        </p:nvSpPr>
        <p:spPr>
          <a:xfrm rot="236189">
            <a:off x="7819588" y="5532274"/>
            <a:ext cx="1165860" cy="849054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_</a:t>
            </a:r>
            <a:endParaRPr lang="fr-FR" sz="36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704528" y="1372706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ursive standard" pitchFamily="2" charset="0"/>
              </a:rPr>
              <a:t>Diplôme décerné à </a:t>
            </a:r>
            <a:endParaRPr lang="fr-FR" sz="2000" b="1" dirty="0">
              <a:solidFill>
                <a:schemeClr val="tx1">
                  <a:lumMod val="50000"/>
                  <a:lumOff val="50000"/>
                </a:schemeClr>
              </a:solidFill>
              <a:latin typeface="Cursive standard" pitchFamily="2" charset="0"/>
            </a:endParaRPr>
          </a:p>
        </p:txBody>
      </p:sp>
      <p:cxnSp>
        <p:nvCxnSpPr>
          <p:cNvPr id="18" name="Connecteur droit 17"/>
          <p:cNvCxnSpPr/>
          <p:nvPr/>
        </p:nvCxnSpPr>
        <p:spPr>
          <a:xfrm>
            <a:off x="2748094" y="1658880"/>
            <a:ext cx="2924986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ot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7" descr="C:\Users\Gaëlle\Desktop\vivr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949" y="5060457"/>
            <a:ext cx="675105" cy="1026342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22" name="Picture 8" descr="C:\Users\Gaëlle\Desktop\libr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3168" y="5380337"/>
            <a:ext cx="691070" cy="1026342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23" name="Picture 9" descr="C:\Users\Gaëlle\Desktop\robo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8601" y="5380337"/>
            <a:ext cx="686508" cy="1026341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25" name="Picture 10" descr="C:\Users\Gaëlle\Desktop\trouve bell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71064">
            <a:off x="855534" y="5008689"/>
            <a:ext cx="807436" cy="1241149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26" name="Picture 11" descr="C:\Users\Gaëlle\Desktop\grand vaisseau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899" y="5380337"/>
            <a:ext cx="667692" cy="1026342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27" name="Picture 15" descr="C:\Users\Gaëlle\Desktop\humute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10321">
            <a:off x="6119650" y="4821754"/>
            <a:ext cx="986459" cy="14996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28" name="Picture 18" descr="C:\Users\Gaëlle\Desktop\opération maurice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65979">
            <a:off x="4394289" y="5691980"/>
            <a:ext cx="526424" cy="7896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29" name="Picture 19" descr="C:\Users\Gaëlle\Desktop\vies benjamin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7971">
            <a:off x="2269334" y="5225748"/>
            <a:ext cx="491768" cy="7413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9104" y="1124744"/>
            <a:ext cx="3426883" cy="1865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5817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31</Words>
  <Application>Microsoft Office PowerPoint</Application>
  <PresentationFormat>Format A4 (210 x 297 mm)</PresentationFormat>
  <Paragraphs>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Mysticlolly</dc:creator>
  <cp:lastModifiedBy>Gaelle48</cp:lastModifiedBy>
  <cp:revision>6</cp:revision>
  <dcterms:created xsi:type="dcterms:W3CDTF">2012-12-20T20:40:05Z</dcterms:created>
  <dcterms:modified xsi:type="dcterms:W3CDTF">2017-02-07T16:24:12Z</dcterms:modified>
</cp:coreProperties>
</file>