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8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4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6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0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4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7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7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07/02/2017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7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 rot="16200000">
            <a:off x="-1071116" y="3525623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00472" y="548680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352872" y="642482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89927" y="2224826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63438" y="188640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Mini Syros </a:t>
            </a:r>
            <a:r>
              <a:rPr lang="fr-FR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Soon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»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549619" y="5013176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549619" y="5087950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819588" y="5532274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4528" y="1372706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748094" y="1658880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 descr="C:\Users\Gaëlle\Desktop\viv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49" y="5060457"/>
            <a:ext cx="675105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2" name="Picture 8" descr="C:\Users\Gaëlle\Desktop\lib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68" y="5380337"/>
            <a:ext cx="691070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3" name="Picture 9" descr="C:\Users\Gaëlle\Desktop\robo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01" y="5380337"/>
            <a:ext cx="686508" cy="1026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5" name="Picture 10" descr="C:\Users\Gaëlle\Desktop\trouve bel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1064">
            <a:off x="855534" y="5008689"/>
            <a:ext cx="807436" cy="12411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6" name="Picture 11" descr="C:\Users\Gaëlle\Desktop\grand vaissea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899" y="5380337"/>
            <a:ext cx="667692" cy="10263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7" name="Picture 15" descr="C:\Users\Gaëlle\Desktop\humut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321">
            <a:off x="6119650" y="4821754"/>
            <a:ext cx="986459" cy="14996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8" name="Picture 18" descr="C:\Users\Gaëlle\Desktop\opération mauric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5979">
            <a:off x="4394289" y="5691980"/>
            <a:ext cx="526424" cy="789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9" name="Picture 19" descr="C:\Users\Gaëlle\Desktop\vies benjam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7971">
            <a:off x="2269334" y="5225748"/>
            <a:ext cx="491768" cy="7413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817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6</cp:revision>
  <dcterms:created xsi:type="dcterms:W3CDTF">2012-12-20T20:40:05Z</dcterms:created>
  <dcterms:modified xsi:type="dcterms:W3CDTF">2017-02-07T16:24:12Z</dcterms:modified>
</cp:coreProperties>
</file>