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8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4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7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65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05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9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40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7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7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7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-1071116" y="3525623"/>
            <a:ext cx="22844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8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00472" y="548680"/>
            <a:ext cx="9649072" cy="619268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352872" y="642482"/>
            <a:ext cx="9344272" cy="60050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89927" y="2224826"/>
            <a:ext cx="6950248" cy="286035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Bravo ! 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es un champion de lecture !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as lu ___ livre(s)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263438" y="188640"/>
            <a:ext cx="75231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Diplôme du rallye « Mini Syros Polar»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Carré corné 11"/>
          <p:cNvSpPr/>
          <p:nvPr/>
        </p:nvSpPr>
        <p:spPr>
          <a:xfrm rot="309256">
            <a:off x="7549619" y="5013176"/>
            <a:ext cx="1867877" cy="648072"/>
          </a:xfrm>
          <a:prstGeom prst="foldedCorner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75249">
            <a:off x="7549619" y="5087950"/>
            <a:ext cx="189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Ton score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36189">
            <a:off x="7819588" y="5532274"/>
            <a:ext cx="1165860" cy="84905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4528" y="1372706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Diplôme décerné à 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748094" y="1658880"/>
            <a:ext cx="292498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9949" y="5068877"/>
            <a:ext cx="675105" cy="10095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8086" y="5380337"/>
            <a:ext cx="681234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3162" y="5380337"/>
            <a:ext cx="677385" cy="1026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671064">
            <a:off x="855534" y="5019878"/>
            <a:ext cx="807436" cy="12187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2899" y="5383819"/>
            <a:ext cx="667692" cy="10193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7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710321">
            <a:off x="6119650" y="4822861"/>
            <a:ext cx="986459" cy="1497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8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065979">
            <a:off x="4396428" y="5691980"/>
            <a:ext cx="522146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9" name="Picture 1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07971">
            <a:off x="2271489" y="5225748"/>
            <a:ext cx="487457" cy="741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24744"/>
            <a:ext cx="3426883" cy="186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817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7</cp:revision>
  <dcterms:created xsi:type="dcterms:W3CDTF">2012-12-20T20:40:05Z</dcterms:created>
  <dcterms:modified xsi:type="dcterms:W3CDTF">2017-02-07T16:22:10Z</dcterms:modified>
</cp:coreProperties>
</file>