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9601200" type="A3"/>
  <p:notesSz cx="6858000" cy="9144000"/>
  <p:defaultTextStyle>
    <a:defPPr>
      <a:defRPr lang="fr-FR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50" y="-9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5F6D8-471C-4492-8C36-764DF5398EA0}" type="datetimeFigureOut">
              <a:rPr lang="fr-FR" smtClean="0"/>
              <a:t>24/08/2016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B6EE-87CF-42AC-BC3C-6B7139751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261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5F6D8-471C-4492-8C36-764DF5398EA0}" type="datetimeFigureOut">
              <a:rPr lang="fr-FR" smtClean="0"/>
              <a:t>24/08/2016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B6EE-87CF-42AC-BC3C-6B7139751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8005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5F6D8-471C-4492-8C36-764DF5398EA0}" type="datetimeFigureOut">
              <a:rPr lang="fr-FR" smtClean="0"/>
              <a:t>24/08/2016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B6EE-87CF-42AC-BC3C-6B7139751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855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5F6D8-471C-4492-8C36-764DF5398EA0}" type="datetimeFigureOut">
              <a:rPr lang="fr-FR" smtClean="0"/>
              <a:t>24/08/2016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B6EE-87CF-42AC-BC3C-6B7139751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848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5F6D8-471C-4492-8C36-764DF5398EA0}" type="datetimeFigureOut">
              <a:rPr lang="fr-FR" smtClean="0"/>
              <a:t>24/08/2016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B6EE-87CF-42AC-BC3C-6B7139751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2370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5F6D8-471C-4492-8C36-764DF5398EA0}" type="datetimeFigureOut">
              <a:rPr lang="fr-FR" smtClean="0"/>
              <a:t>24/08/2016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B6EE-87CF-42AC-BC3C-6B7139751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4458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5F6D8-471C-4492-8C36-764DF5398EA0}" type="datetimeFigureOut">
              <a:rPr lang="fr-FR" smtClean="0"/>
              <a:t>24/08/2016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B6EE-87CF-42AC-BC3C-6B7139751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4798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5F6D8-471C-4492-8C36-764DF5398EA0}" type="datetimeFigureOut">
              <a:rPr lang="fr-FR" smtClean="0"/>
              <a:t>24/08/2016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B6EE-87CF-42AC-BC3C-6B7139751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9558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5F6D8-471C-4492-8C36-764DF5398EA0}" type="datetimeFigureOut">
              <a:rPr lang="fr-FR" smtClean="0"/>
              <a:t>24/08/2016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B6EE-87CF-42AC-BC3C-6B7139751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42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5F6D8-471C-4492-8C36-764DF5398EA0}" type="datetimeFigureOut">
              <a:rPr lang="fr-FR" smtClean="0"/>
              <a:t>24/08/2016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B6EE-87CF-42AC-BC3C-6B7139751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226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5F6D8-471C-4492-8C36-764DF5398EA0}" type="datetimeFigureOut">
              <a:rPr lang="fr-FR" smtClean="0"/>
              <a:t>24/08/2016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B6EE-87CF-42AC-BC3C-6B7139751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6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5F6D8-471C-4492-8C36-764DF5398EA0}" type="datetimeFigureOut">
              <a:rPr lang="fr-FR" smtClean="0"/>
              <a:t>24/08/2016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4B6EE-87CF-42AC-BC3C-6B7139751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637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872768"/>
              </p:ext>
            </p:extLst>
          </p:nvPr>
        </p:nvGraphicFramePr>
        <p:xfrm>
          <a:off x="44983" y="1992291"/>
          <a:ext cx="12704552" cy="7488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4936"/>
                <a:gridCol w="1814936"/>
                <a:gridCol w="1814936"/>
                <a:gridCol w="1814936"/>
                <a:gridCol w="1814936"/>
                <a:gridCol w="1814936"/>
                <a:gridCol w="1814936"/>
              </a:tblGrid>
              <a:tr h="414418"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LUNDI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MARDI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MERCREDI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JEUDI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VENDREDI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SAMEDI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DIMANCHE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79069">
                <a:tc>
                  <a:txBody>
                    <a:bodyPr/>
                    <a:lstStyle/>
                    <a:p>
                      <a:pPr algn="l"/>
                      <a:endParaRPr lang="fr-FR" sz="200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79069">
                <a:tc>
                  <a:txBody>
                    <a:bodyPr/>
                    <a:lstStyle/>
                    <a:p>
                      <a:pPr algn="l"/>
                      <a:endParaRPr lang="fr-FR" sz="200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79069">
                <a:tc>
                  <a:txBody>
                    <a:bodyPr/>
                    <a:lstStyle/>
                    <a:p>
                      <a:pPr algn="l"/>
                      <a:endParaRPr lang="fr-FR" sz="200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79069">
                <a:tc>
                  <a:txBody>
                    <a:bodyPr/>
                    <a:lstStyle/>
                    <a:p>
                      <a:pPr algn="l"/>
                      <a:endParaRPr lang="fr-FR" sz="200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79069">
                <a:tc>
                  <a:txBody>
                    <a:bodyPr/>
                    <a:lstStyle/>
                    <a:p>
                      <a:pPr algn="l"/>
                      <a:endParaRPr lang="fr-FR" sz="200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79069">
                <a:tc>
                  <a:txBody>
                    <a:bodyPr/>
                    <a:lstStyle/>
                    <a:p>
                      <a:pPr algn="l"/>
                      <a:endParaRPr lang="fr-FR" sz="200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007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3114</TotalTime>
  <Words>7</Words>
  <Application>Microsoft Office PowerPoint</Application>
  <PresentationFormat>A3 (297 x 420 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Gaelle48</dc:creator>
  <cp:lastModifiedBy>Gaelle48</cp:lastModifiedBy>
  <cp:revision>5</cp:revision>
  <dcterms:created xsi:type="dcterms:W3CDTF">2016-08-21T09:08:14Z</dcterms:created>
  <dcterms:modified xsi:type="dcterms:W3CDTF">2016-08-26T17:08:48Z</dcterms:modified>
</cp:coreProperties>
</file>