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47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1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2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00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64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49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46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2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6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12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8125B-656D-4C84-92F3-D33E9B1BA88B}" type="datetimeFigureOut">
              <a:rPr lang="fr-FR" smtClean="0"/>
              <a:t>28/02/2017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EF02B-2F82-4FAD-97BD-B7226E9DCC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77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5762" y="11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1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431946" y="11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2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085153" y="11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3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741337" y="11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4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397521" y="11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5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75762" y="119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6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431946" y="119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7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085153" y="119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8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741337" y="119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9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97521" y="119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0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75762" y="227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1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431946" y="227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2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085153" y="227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3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41337" y="227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4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397521" y="227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5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5762" y="335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6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431946" y="335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7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085153" y="335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8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741337" y="335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9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397521" y="335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0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75762" y="443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1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431946" y="443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2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085153" y="443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3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741337" y="443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4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397521" y="443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5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75762" y="551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6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31946" y="551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7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085153" y="551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8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41337" y="551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9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397521" y="55172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3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0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65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56456" y="1166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>
                <a:solidFill>
                  <a:srgbClr val="FF0000"/>
                </a:solidFill>
                <a:latin typeface="Arial Rounded MT Bold" pitchFamily="34" charset="0"/>
              </a:rPr>
              <a:t>3</a:t>
            </a:r>
            <a:r>
              <a:rPr lang="fr-FR" sz="8000" dirty="0" smtClean="0">
                <a:solidFill>
                  <a:schemeClr val="tx1"/>
                </a:solidFill>
                <a:latin typeface="Arial Rounded MT Bold" pitchFamily="34" charset="0"/>
              </a:rPr>
              <a:t>1</a:t>
            </a:r>
            <a:endParaRPr lang="fr-FR" sz="80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12640" y="1166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1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368824" y="1166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2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22031" y="1166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3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678215" y="1166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4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712640" y="11966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6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368824" y="11966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7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22031" y="11966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8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678215" y="11966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9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6456" y="1196632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5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712640" y="226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1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368824" y="226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2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022031" y="226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3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678215" y="226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4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6456" y="226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0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1712640" y="334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6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368824" y="334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7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022031" y="334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8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678215" y="334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9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6456" y="334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1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5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1712640" y="442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1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368824" y="442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2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022031" y="442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3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678215" y="442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4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6456" y="442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0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712640" y="550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6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368824" y="550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7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022031" y="550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8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6678215" y="550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9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6456" y="5508523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2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5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 rot="16200000">
            <a:off x="8046307" y="3564247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3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1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118" name="Rectangle 117"/>
          <p:cNvSpPr/>
          <p:nvPr/>
        </p:nvSpPr>
        <p:spPr>
          <a:xfrm rot="16200000">
            <a:off x="8046307" y="5220431"/>
            <a:ext cx="1656184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3600" dirty="0" smtClean="0">
                <a:solidFill>
                  <a:srgbClr val="FF0000"/>
                </a:solidFill>
                <a:latin typeface="Arial Rounded MT Bold" pitchFamily="34" charset="0"/>
              </a:rPr>
              <a:t>3</a:t>
            </a:r>
            <a:r>
              <a:rPr lang="fr-FR" sz="3600" dirty="0" smtClean="0">
                <a:solidFill>
                  <a:schemeClr val="tx1"/>
                </a:solidFill>
                <a:latin typeface="Arial Rounded MT Bold" pitchFamily="34" charset="0"/>
              </a:rPr>
              <a:t>0</a:t>
            </a:r>
            <a:endParaRPr lang="fr-FR" sz="4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2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928" y="174795"/>
            <a:ext cx="851579" cy="707619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74" y="174795"/>
            <a:ext cx="851579" cy="64949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808" y="174795"/>
            <a:ext cx="925457" cy="54501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704" y="181826"/>
            <a:ext cx="783742" cy="54501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74" y="3789040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43" name="Image 4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r="19023"/>
          <a:stretch/>
        </p:blipFill>
        <p:spPr>
          <a:xfrm>
            <a:off x="184774" y="2758663"/>
            <a:ext cx="758778" cy="88394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74" y="2060848"/>
            <a:ext cx="855642" cy="53894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46" name="Image 4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/>
          <a:stretch/>
        </p:blipFill>
        <p:spPr>
          <a:xfrm>
            <a:off x="184774" y="1124744"/>
            <a:ext cx="780686" cy="75497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584" y="181826"/>
            <a:ext cx="871665" cy="66794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48" name="Image 4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/>
          <a:stretch/>
        </p:blipFill>
        <p:spPr>
          <a:xfrm>
            <a:off x="1042926" y="1124744"/>
            <a:ext cx="780686" cy="75497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49" name="Image 48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/>
          <a:stretch/>
        </p:blipFill>
        <p:spPr>
          <a:xfrm>
            <a:off x="1899889" y="1124744"/>
            <a:ext cx="780686" cy="75497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50" name="Image 49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/>
          <a:stretch/>
        </p:blipFill>
        <p:spPr>
          <a:xfrm>
            <a:off x="2792760" y="1124744"/>
            <a:ext cx="780686" cy="75497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51" name="Image 50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/>
          <a:stretch/>
        </p:blipFill>
        <p:spPr>
          <a:xfrm>
            <a:off x="3687536" y="1124744"/>
            <a:ext cx="780686" cy="75497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52" name="Image 51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/>
          <a:stretch/>
        </p:blipFill>
        <p:spPr>
          <a:xfrm>
            <a:off x="4592960" y="1124744"/>
            <a:ext cx="780686" cy="75497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53" name="Image 5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/>
          <a:stretch/>
        </p:blipFill>
        <p:spPr>
          <a:xfrm>
            <a:off x="5491944" y="1124744"/>
            <a:ext cx="780686" cy="75497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54" name="Image 5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/>
          <a:stretch/>
        </p:blipFill>
        <p:spPr>
          <a:xfrm>
            <a:off x="6384815" y="1124744"/>
            <a:ext cx="780686" cy="75497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55" name="Image 54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/>
          <a:stretch/>
        </p:blipFill>
        <p:spPr>
          <a:xfrm>
            <a:off x="7279591" y="1124744"/>
            <a:ext cx="780686" cy="75497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56" name="Image 5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/>
          <a:stretch/>
        </p:blipFill>
        <p:spPr>
          <a:xfrm>
            <a:off x="8185015" y="1124744"/>
            <a:ext cx="780686" cy="75497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57" name="Image 56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75"/>
          <a:stretch/>
        </p:blipFill>
        <p:spPr>
          <a:xfrm>
            <a:off x="9086619" y="1124744"/>
            <a:ext cx="780686" cy="754972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83" y="2060848"/>
            <a:ext cx="855642" cy="53894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49" y="2060848"/>
            <a:ext cx="855642" cy="53894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446" y="2060848"/>
            <a:ext cx="855642" cy="53894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401" y="2060848"/>
            <a:ext cx="855642" cy="53894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529" y="2060848"/>
            <a:ext cx="855642" cy="53894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938" y="2060848"/>
            <a:ext cx="855642" cy="53894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67" name="Image 6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004" y="2060848"/>
            <a:ext cx="855642" cy="53894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201" y="2060848"/>
            <a:ext cx="855642" cy="53894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70" name="Image 6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156" y="2060848"/>
            <a:ext cx="855642" cy="538948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71" name="Image 7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r="19023"/>
          <a:stretch/>
        </p:blipFill>
        <p:spPr>
          <a:xfrm>
            <a:off x="1030739" y="2758663"/>
            <a:ext cx="758778" cy="88394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73" name="Image 7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r="19023"/>
          <a:stretch/>
        </p:blipFill>
        <p:spPr>
          <a:xfrm>
            <a:off x="1856511" y="2758663"/>
            <a:ext cx="758778" cy="88394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74" name="Image 7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r="19023"/>
          <a:stretch/>
        </p:blipFill>
        <p:spPr>
          <a:xfrm>
            <a:off x="2711892" y="2759537"/>
            <a:ext cx="758778" cy="88394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76" name="Image 7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r="19023"/>
          <a:stretch/>
        </p:blipFill>
        <p:spPr>
          <a:xfrm>
            <a:off x="3557857" y="2759537"/>
            <a:ext cx="758778" cy="88394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77" name="Image 7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r="19023"/>
          <a:stretch/>
        </p:blipFill>
        <p:spPr>
          <a:xfrm>
            <a:off x="4383629" y="2759537"/>
            <a:ext cx="758778" cy="88394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79" name="Image 7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r="19023"/>
          <a:stretch/>
        </p:blipFill>
        <p:spPr>
          <a:xfrm>
            <a:off x="5255227" y="2759537"/>
            <a:ext cx="758778" cy="88394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80" name="Image 7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r="19023"/>
          <a:stretch/>
        </p:blipFill>
        <p:spPr>
          <a:xfrm>
            <a:off x="6101192" y="2759537"/>
            <a:ext cx="758778" cy="88394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82" name="Image 8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r="19023"/>
          <a:stretch/>
        </p:blipFill>
        <p:spPr>
          <a:xfrm>
            <a:off x="6926964" y="2759537"/>
            <a:ext cx="758778" cy="88394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88" name="Image 8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r="19023"/>
          <a:stretch/>
        </p:blipFill>
        <p:spPr>
          <a:xfrm>
            <a:off x="7760540" y="2759537"/>
            <a:ext cx="758778" cy="88394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89" name="Image 8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5" r="19023"/>
          <a:stretch/>
        </p:blipFill>
        <p:spPr>
          <a:xfrm>
            <a:off x="8586312" y="2759537"/>
            <a:ext cx="758778" cy="883944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91" name="Image 9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47" y="3789039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92" name="Image 9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753" y="3789038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94" name="Image 9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760" y="3789036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95" name="Image 9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644" y="3789039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97" name="Image 9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717" y="3789038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98" name="Image 9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623" y="3789037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00" name="Image 9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630" y="3789035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01" name="Image 10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204" y="3789041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03" name="Image 10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277" y="3789040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04" name="Image 10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183" y="3789039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19" name="Image 1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74" y="4489572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20" name="Image 1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47" y="4489571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21" name="Image 1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753" y="4489570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22" name="Image 1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760" y="4489568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23" name="Image 1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644" y="4489571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24" name="Image 1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717" y="4489570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25" name="Image 1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623" y="4489569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26" name="Image 1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630" y="4489567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27" name="Image 1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204" y="4489573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28" name="Image 1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277" y="4489572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183" y="4489571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74" y="5229204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47" y="5229203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753" y="5229202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33" name="Image 1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760" y="5229200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34" name="Image 1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644" y="5229203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35" name="Image 1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717" y="5229202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36" name="Image 1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623" y="5229201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37" name="Image 1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630" y="5229199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38" name="Image 1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204" y="5229205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39" name="Image 13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277" y="5229204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40" name="Image 1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183" y="5229203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41" name="Image 1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96" y="5949284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42" name="Image 1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69" y="5949283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43" name="Image 14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775" y="5949282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44" name="Image 1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782" y="5949280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45" name="Image 14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666" y="5949283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46" name="Image 1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739" y="5949282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47" name="Image 1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645" y="5949281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48" name="Image 1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652" y="5949279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49" name="Image 14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226" y="5949285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50" name="Image 1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299" y="5949284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151" name="Image 15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205" y="5949283"/>
            <a:ext cx="790664" cy="642415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229" y="233688"/>
            <a:ext cx="908035" cy="531708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471" y="265660"/>
            <a:ext cx="908036" cy="500273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</p:pic>
    </p:spTree>
    <p:extLst>
      <p:ext uri="{BB962C8B-B14F-4D97-AF65-F5344CB8AC3E}">
        <p14:creationId xmlns:p14="http://schemas.microsoft.com/office/powerpoint/2010/main" val="29352906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62</Words>
  <Application>Microsoft Office PowerPoint</Application>
  <PresentationFormat>Format A4 (210 x 297 mm)</PresentationFormat>
  <Paragraphs>62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Gaelle48</dc:creator>
  <cp:lastModifiedBy>Gaelle48</cp:lastModifiedBy>
  <cp:revision>8</cp:revision>
  <dcterms:created xsi:type="dcterms:W3CDTF">2016-08-21T09:26:07Z</dcterms:created>
  <dcterms:modified xsi:type="dcterms:W3CDTF">2017-02-28T18:47:08Z</dcterms:modified>
</cp:coreProperties>
</file>