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906000" cy="6858000" type="A4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338" y="-2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50AB5-0B8A-4981-847B-28A572C4537C}" type="datetimeFigureOut">
              <a:rPr lang="fr-FR" smtClean="0"/>
              <a:t>21/08/2016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8861B-8DDC-4D14-94FF-CEAD341FCB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0917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50AB5-0B8A-4981-847B-28A572C4537C}" type="datetimeFigureOut">
              <a:rPr lang="fr-FR" smtClean="0"/>
              <a:t>21/08/2016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8861B-8DDC-4D14-94FF-CEAD341FCB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7713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50AB5-0B8A-4981-847B-28A572C4537C}" type="datetimeFigureOut">
              <a:rPr lang="fr-FR" smtClean="0"/>
              <a:t>21/08/2016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8861B-8DDC-4D14-94FF-CEAD341FCB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3139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50AB5-0B8A-4981-847B-28A572C4537C}" type="datetimeFigureOut">
              <a:rPr lang="fr-FR" smtClean="0"/>
              <a:t>21/08/2016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8861B-8DDC-4D14-94FF-CEAD341FCB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1239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50AB5-0B8A-4981-847B-28A572C4537C}" type="datetimeFigureOut">
              <a:rPr lang="fr-FR" smtClean="0"/>
              <a:t>21/08/2016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8861B-8DDC-4D14-94FF-CEAD341FCB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9002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50AB5-0B8A-4981-847B-28A572C4537C}" type="datetimeFigureOut">
              <a:rPr lang="fr-FR" smtClean="0"/>
              <a:t>21/08/2016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8861B-8DDC-4D14-94FF-CEAD341FCB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170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50AB5-0B8A-4981-847B-28A572C4537C}" type="datetimeFigureOut">
              <a:rPr lang="fr-FR" smtClean="0"/>
              <a:t>21/08/2016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8861B-8DDC-4D14-94FF-CEAD341FCB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5651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50AB5-0B8A-4981-847B-28A572C4537C}" type="datetimeFigureOut">
              <a:rPr lang="fr-FR" smtClean="0"/>
              <a:t>21/08/2016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8861B-8DDC-4D14-94FF-CEAD341FCB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8707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50AB5-0B8A-4981-847B-28A572C4537C}" type="datetimeFigureOut">
              <a:rPr lang="fr-FR" smtClean="0"/>
              <a:t>21/08/2016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8861B-8DDC-4D14-94FF-CEAD341FCB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6886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50AB5-0B8A-4981-847B-28A572C4537C}" type="datetimeFigureOut">
              <a:rPr lang="fr-FR" smtClean="0"/>
              <a:t>21/08/2016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8861B-8DDC-4D14-94FF-CEAD341FCB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2737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50AB5-0B8A-4981-847B-28A572C4537C}" type="datetimeFigureOut">
              <a:rPr lang="fr-FR" smtClean="0"/>
              <a:t>21/08/2016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8861B-8DDC-4D14-94FF-CEAD341FCB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3079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50AB5-0B8A-4981-847B-28A572C4537C}" type="datetimeFigureOut">
              <a:rPr lang="fr-FR" smtClean="0"/>
              <a:t>21/08/2016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8861B-8DDC-4D14-94FF-CEAD341FCB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4850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/>
          <p:cNvGrpSpPr/>
          <p:nvPr/>
        </p:nvGrpSpPr>
        <p:grpSpPr>
          <a:xfrm>
            <a:off x="1271206" y="188640"/>
            <a:ext cx="7272808" cy="1512168"/>
            <a:chOff x="2504728" y="116632"/>
            <a:chExt cx="7272808" cy="1512168"/>
          </a:xfrm>
        </p:grpSpPr>
        <p:sp>
          <p:nvSpPr>
            <p:cNvPr id="4" name="Rectangle 3"/>
            <p:cNvSpPr/>
            <p:nvPr/>
          </p:nvSpPr>
          <p:spPr>
            <a:xfrm>
              <a:off x="2504728" y="116632"/>
              <a:ext cx="7272808" cy="15121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00" dirty="0">
                <a:solidFill>
                  <a:schemeClr val="tx1"/>
                </a:solidFill>
                <a:latin typeface="Arial Rounded MT Bold" pitchFamily="34" charset="0"/>
              </a:endParaRPr>
            </a:p>
          </p:txBody>
        </p:sp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1299" y="188639"/>
              <a:ext cx="1831607" cy="1396957"/>
            </a:xfrm>
            <a:prstGeom prst="rect">
              <a:avLst/>
            </a:prstGeom>
          </p:spPr>
        </p:pic>
      </p:grpSp>
      <p:grpSp>
        <p:nvGrpSpPr>
          <p:cNvPr id="7" name="Groupe 6"/>
          <p:cNvGrpSpPr/>
          <p:nvPr/>
        </p:nvGrpSpPr>
        <p:grpSpPr>
          <a:xfrm>
            <a:off x="1271206" y="1810004"/>
            <a:ext cx="7272808" cy="1512168"/>
            <a:chOff x="2504728" y="116632"/>
            <a:chExt cx="7272808" cy="1512168"/>
          </a:xfrm>
        </p:grpSpPr>
        <p:sp>
          <p:nvSpPr>
            <p:cNvPr id="8" name="Rectangle 7"/>
            <p:cNvSpPr/>
            <p:nvPr/>
          </p:nvSpPr>
          <p:spPr>
            <a:xfrm>
              <a:off x="2504728" y="116632"/>
              <a:ext cx="7272808" cy="15121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00" dirty="0">
                <a:solidFill>
                  <a:schemeClr val="tx1"/>
                </a:solidFill>
                <a:latin typeface="Arial Rounded MT Bold" pitchFamily="34" charset="0"/>
              </a:endParaRPr>
            </a:p>
          </p:txBody>
        </p:sp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2706" y="188639"/>
              <a:ext cx="1823028" cy="1396957"/>
            </a:xfrm>
            <a:prstGeom prst="rect">
              <a:avLst/>
            </a:prstGeom>
          </p:spPr>
        </p:pic>
      </p:grpSp>
      <p:grpSp>
        <p:nvGrpSpPr>
          <p:cNvPr id="10" name="Groupe 9"/>
          <p:cNvGrpSpPr/>
          <p:nvPr/>
        </p:nvGrpSpPr>
        <p:grpSpPr>
          <a:xfrm>
            <a:off x="1271206" y="3429000"/>
            <a:ext cx="7272808" cy="1512168"/>
            <a:chOff x="2504728" y="116632"/>
            <a:chExt cx="7272808" cy="1512168"/>
          </a:xfrm>
        </p:grpSpPr>
        <p:sp>
          <p:nvSpPr>
            <p:cNvPr id="11" name="Rectangle 10"/>
            <p:cNvSpPr/>
            <p:nvPr/>
          </p:nvSpPr>
          <p:spPr>
            <a:xfrm>
              <a:off x="2504728" y="116632"/>
              <a:ext cx="7272808" cy="15121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00" dirty="0">
                <a:solidFill>
                  <a:schemeClr val="tx1"/>
                </a:solidFill>
                <a:latin typeface="Arial Rounded MT Bold" pitchFamily="34" charset="0"/>
              </a:endParaRPr>
            </a:p>
          </p:txBody>
        </p:sp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0738" y="188639"/>
              <a:ext cx="1460455" cy="1396957"/>
            </a:xfrm>
            <a:prstGeom prst="rect">
              <a:avLst/>
            </a:prstGeom>
          </p:spPr>
        </p:pic>
      </p:grpSp>
      <p:grpSp>
        <p:nvGrpSpPr>
          <p:cNvPr id="13" name="Groupe 12"/>
          <p:cNvGrpSpPr/>
          <p:nvPr/>
        </p:nvGrpSpPr>
        <p:grpSpPr>
          <a:xfrm>
            <a:off x="1271206" y="5085184"/>
            <a:ext cx="7272808" cy="1512168"/>
            <a:chOff x="2504728" y="116632"/>
            <a:chExt cx="7272808" cy="1512168"/>
          </a:xfrm>
        </p:grpSpPr>
        <p:sp>
          <p:nvSpPr>
            <p:cNvPr id="14" name="Rectangle 13"/>
            <p:cNvSpPr/>
            <p:nvPr/>
          </p:nvSpPr>
          <p:spPr>
            <a:xfrm>
              <a:off x="2504728" y="116632"/>
              <a:ext cx="7272808" cy="15121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00" dirty="0">
                <a:solidFill>
                  <a:schemeClr val="tx1"/>
                </a:solidFill>
                <a:latin typeface="Arial Rounded MT Bold" pitchFamily="34" charset="0"/>
              </a:endParaRPr>
            </a:p>
          </p:txBody>
        </p:sp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1299" y="250263"/>
              <a:ext cx="1831607" cy="1273708"/>
            </a:xfrm>
            <a:prstGeom prst="rect">
              <a:avLst/>
            </a:prstGeom>
          </p:spPr>
        </p:pic>
      </p:grpSp>
      <p:sp>
        <p:nvSpPr>
          <p:cNvPr id="16" name="Rectangle 15"/>
          <p:cNvSpPr/>
          <p:nvPr/>
        </p:nvSpPr>
        <p:spPr>
          <a:xfrm>
            <a:off x="1208584" y="159894"/>
            <a:ext cx="4953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4800" dirty="0" smtClean="0">
                <a:solidFill>
                  <a:schemeClr val="tx1"/>
                </a:solidFill>
                <a:latin typeface="Arial Rounded MT Bold" pitchFamily="34" charset="0"/>
              </a:rPr>
              <a:t>SEPTEMBRE</a:t>
            </a:r>
          </a:p>
          <a:p>
            <a:pPr algn="ctr"/>
            <a:r>
              <a:rPr lang="fr-FR" sz="4800" dirty="0" smtClean="0">
                <a:solidFill>
                  <a:schemeClr val="tx1"/>
                </a:solidFill>
                <a:latin typeface="Arial Rounded MT Bold" pitchFamily="34" charset="0"/>
              </a:rPr>
              <a:t>septembre</a:t>
            </a:r>
            <a:endParaRPr lang="fr-FR" sz="4800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42978" y="1781258"/>
            <a:ext cx="4953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4800" dirty="0" smtClean="0">
                <a:solidFill>
                  <a:schemeClr val="tx1"/>
                </a:solidFill>
                <a:latin typeface="Arial Rounded MT Bold" pitchFamily="34" charset="0"/>
              </a:rPr>
              <a:t>OCTOBRE</a:t>
            </a:r>
          </a:p>
          <a:p>
            <a:pPr algn="ctr"/>
            <a:r>
              <a:rPr lang="fr-FR" sz="4800" dirty="0" smtClean="0">
                <a:solidFill>
                  <a:schemeClr val="tx1"/>
                </a:solidFill>
                <a:latin typeface="Arial Rounded MT Bold" pitchFamily="34" charset="0"/>
              </a:rPr>
              <a:t>octobre</a:t>
            </a:r>
            <a:endParaRPr lang="fr-FR" sz="4800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42978" y="3400254"/>
            <a:ext cx="4953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4800" dirty="0" smtClean="0">
                <a:solidFill>
                  <a:schemeClr val="tx1"/>
                </a:solidFill>
                <a:latin typeface="Arial Rounded MT Bold" pitchFamily="34" charset="0"/>
              </a:rPr>
              <a:t>NOVEMBRE</a:t>
            </a:r>
          </a:p>
          <a:p>
            <a:pPr algn="ctr"/>
            <a:r>
              <a:rPr lang="fr-FR" sz="4800" dirty="0" smtClean="0">
                <a:solidFill>
                  <a:schemeClr val="tx1"/>
                </a:solidFill>
                <a:latin typeface="Arial Rounded MT Bold" pitchFamily="34" charset="0"/>
              </a:rPr>
              <a:t>novembre</a:t>
            </a:r>
            <a:endParaRPr lang="fr-FR" sz="4800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42978" y="5056438"/>
            <a:ext cx="4953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4800" dirty="0" smtClean="0">
                <a:solidFill>
                  <a:schemeClr val="tx1"/>
                </a:solidFill>
                <a:latin typeface="Arial Rounded MT Bold" pitchFamily="34" charset="0"/>
              </a:rPr>
              <a:t>DÉCEMBRE</a:t>
            </a:r>
          </a:p>
          <a:p>
            <a:pPr algn="ctr"/>
            <a:r>
              <a:rPr lang="fr-FR" sz="4800" dirty="0" smtClean="0">
                <a:solidFill>
                  <a:schemeClr val="tx1"/>
                </a:solidFill>
                <a:latin typeface="Arial Rounded MT Bold" pitchFamily="34" charset="0"/>
              </a:rPr>
              <a:t>décembre</a:t>
            </a:r>
            <a:endParaRPr lang="fr-FR" sz="4800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22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/>
          <p:cNvGrpSpPr/>
          <p:nvPr/>
        </p:nvGrpSpPr>
        <p:grpSpPr>
          <a:xfrm>
            <a:off x="1271206" y="188640"/>
            <a:ext cx="7282194" cy="1512168"/>
            <a:chOff x="2504728" y="116632"/>
            <a:chExt cx="7282194" cy="1512168"/>
          </a:xfrm>
        </p:grpSpPr>
        <p:sp>
          <p:nvSpPr>
            <p:cNvPr id="4" name="Rectangle 3"/>
            <p:cNvSpPr/>
            <p:nvPr/>
          </p:nvSpPr>
          <p:spPr>
            <a:xfrm>
              <a:off x="2504728" y="116632"/>
              <a:ext cx="7272808" cy="15121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00" dirty="0">
                <a:solidFill>
                  <a:schemeClr val="tx1"/>
                </a:solidFill>
                <a:latin typeface="Arial Rounded MT Bold" pitchFamily="34" charset="0"/>
              </a:endParaRPr>
            </a:p>
          </p:txBody>
        </p:sp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3761" y="188640"/>
              <a:ext cx="2323161" cy="1368152"/>
            </a:xfrm>
            <a:prstGeom prst="rect">
              <a:avLst/>
            </a:prstGeom>
          </p:spPr>
        </p:pic>
      </p:grpSp>
      <p:grpSp>
        <p:nvGrpSpPr>
          <p:cNvPr id="7" name="Groupe 6"/>
          <p:cNvGrpSpPr/>
          <p:nvPr/>
        </p:nvGrpSpPr>
        <p:grpSpPr>
          <a:xfrm>
            <a:off x="1271206" y="1718131"/>
            <a:ext cx="7272808" cy="1604041"/>
            <a:chOff x="2504728" y="24759"/>
            <a:chExt cx="7272808" cy="1604041"/>
          </a:xfrm>
        </p:grpSpPr>
        <p:sp>
          <p:nvSpPr>
            <p:cNvPr id="8" name="Rectangle 7"/>
            <p:cNvSpPr/>
            <p:nvPr/>
          </p:nvSpPr>
          <p:spPr>
            <a:xfrm>
              <a:off x="2504728" y="116632"/>
              <a:ext cx="7272808" cy="15121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00" dirty="0">
                <a:solidFill>
                  <a:schemeClr val="tx1"/>
                </a:solidFill>
                <a:latin typeface="Arial Rounded MT Bold" pitchFamily="34" charset="0"/>
              </a:endParaRPr>
            </a:p>
          </p:txBody>
        </p:sp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6536" y="24759"/>
              <a:ext cx="1878378" cy="1560838"/>
            </a:xfrm>
            <a:prstGeom prst="rect">
              <a:avLst/>
            </a:prstGeom>
          </p:spPr>
        </p:pic>
      </p:grpSp>
      <p:grpSp>
        <p:nvGrpSpPr>
          <p:cNvPr id="10" name="Groupe 9"/>
          <p:cNvGrpSpPr/>
          <p:nvPr/>
        </p:nvGrpSpPr>
        <p:grpSpPr>
          <a:xfrm>
            <a:off x="1271206" y="3418620"/>
            <a:ext cx="7272808" cy="1522548"/>
            <a:chOff x="2504728" y="106252"/>
            <a:chExt cx="7272808" cy="1522548"/>
          </a:xfrm>
        </p:grpSpPr>
        <p:sp>
          <p:nvSpPr>
            <p:cNvPr id="11" name="Rectangle 10"/>
            <p:cNvSpPr/>
            <p:nvPr/>
          </p:nvSpPr>
          <p:spPr>
            <a:xfrm>
              <a:off x="2504728" y="116632"/>
              <a:ext cx="7272808" cy="15121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00" dirty="0">
                <a:solidFill>
                  <a:schemeClr val="tx1"/>
                </a:solidFill>
                <a:latin typeface="Arial Rounded MT Bold" pitchFamily="34" charset="0"/>
              </a:endParaRPr>
            </a:p>
          </p:txBody>
        </p:sp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1107" y="106252"/>
              <a:ext cx="1841799" cy="1441258"/>
            </a:xfrm>
            <a:prstGeom prst="rect">
              <a:avLst/>
            </a:prstGeom>
          </p:spPr>
        </p:pic>
      </p:grpSp>
      <p:grpSp>
        <p:nvGrpSpPr>
          <p:cNvPr id="13" name="Groupe 12"/>
          <p:cNvGrpSpPr/>
          <p:nvPr/>
        </p:nvGrpSpPr>
        <p:grpSpPr>
          <a:xfrm>
            <a:off x="1271206" y="5085184"/>
            <a:ext cx="7280395" cy="1512168"/>
            <a:chOff x="2504728" y="116632"/>
            <a:chExt cx="7280395" cy="1512168"/>
          </a:xfrm>
        </p:grpSpPr>
        <p:sp>
          <p:nvSpPr>
            <p:cNvPr id="14" name="Rectangle 13"/>
            <p:cNvSpPr/>
            <p:nvPr/>
          </p:nvSpPr>
          <p:spPr>
            <a:xfrm>
              <a:off x="2504728" y="116632"/>
              <a:ext cx="7272808" cy="15121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00" dirty="0">
                <a:solidFill>
                  <a:schemeClr val="tx1"/>
                </a:solidFill>
                <a:latin typeface="Arial Rounded MT Bold" pitchFamily="34" charset="0"/>
              </a:endParaRPr>
            </a:p>
          </p:txBody>
        </p:sp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8650" y="116632"/>
              <a:ext cx="2446473" cy="1432553"/>
            </a:xfrm>
            <a:prstGeom prst="rect">
              <a:avLst/>
            </a:prstGeom>
          </p:spPr>
        </p:pic>
      </p:grpSp>
      <p:sp>
        <p:nvSpPr>
          <p:cNvPr id="16" name="Rectangle 15"/>
          <p:cNvSpPr/>
          <p:nvPr/>
        </p:nvSpPr>
        <p:spPr>
          <a:xfrm>
            <a:off x="1208584" y="159894"/>
            <a:ext cx="4953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4800" dirty="0" smtClean="0">
                <a:solidFill>
                  <a:schemeClr val="tx1"/>
                </a:solidFill>
                <a:latin typeface="Arial Rounded MT Bold" pitchFamily="34" charset="0"/>
              </a:rPr>
              <a:t>JANVIER</a:t>
            </a:r>
          </a:p>
          <a:p>
            <a:pPr algn="ctr"/>
            <a:r>
              <a:rPr lang="fr-FR" sz="4800" dirty="0" smtClean="0">
                <a:solidFill>
                  <a:schemeClr val="tx1"/>
                </a:solidFill>
                <a:latin typeface="Arial Rounded MT Bold" pitchFamily="34" charset="0"/>
              </a:rPr>
              <a:t>janvier</a:t>
            </a:r>
            <a:endParaRPr lang="fr-FR" sz="4800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42978" y="1781258"/>
            <a:ext cx="4953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4800" dirty="0" smtClean="0">
                <a:solidFill>
                  <a:schemeClr val="tx1"/>
                </a:solidFill>
                <a:latin typeface="Arial Rounded MT Bold" pitchFamily="34" charset="0"/>
              </a:rPr>
              <a:t>FÉVRIER</a:t>
            </a:r>
          </a:p>
          <a:p>
            <a:pPr algn="ctr"/>
            <a:r>
              <a:rPr lang="fr-FR" sz="4800" dirty="0" smtClean="0">
                <a:solidFill>
                  <a:schemeClr val="tx1"/>
                </a:solidFill>
                <a:latin typeface="Arial Rounded MT Bold" pitchFamily="34" charset="0"/>
              </a:rPr>
              <a:t>février</a:t>
            </a:r>
            <a:endParaRPr lang="fr-FR" sz="4800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42978" y="3400254"/>
            <a:ext cx="4953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4800" dirty="0" smtClean="0">
                <a:solidFill>
                  <a:schemeClr val="tx1"/>
                </a:solidFill>
                <a:latin typeface="Arial Rounded MT Bold" pitchFamily="34" charset="0"/>
              </a:rPr>
              <a:t>MARS</a:t>
            </a:r>
          </a:p>
          <a:p>
            <a:pPr algn="ctr"/>
            <a:r>
              <a:rPr lang="fr-FR" sz="4800" dirty="0" smtClean="0">
                <a:solidFill>
                  <a:schemeClr val="tx1"/>
                </a:solidFill>
                <a:latin typeface="Arial Rounded MT Bold" pitchFamily="34" charset="0"/>
              </a:rPr>
              <a:t>mars</a:t>
            </a:r>
            <a:endParaRPr lang="fr-FR" sz="4800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42978" y="5056438"/>
            <a:ext cx="4953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4800" dirty="0" smtClean="0">
                <a:solidFill>
                  <a:schemeClr val="tx1"/>
                </a:solidFill>
                <a:latin typeface="Arial Rounded MT Bold" pitchFamily="34" charset="0"/>
              </a:rPr>
              <a:t>AVRIL</a:t>
            </a:r>
          </a:p>
          <a:p>
            <a:pPr algn="ctr"/>
            <a:r>
              <a:rPr lang="fr-FR" sz="4800" dirty="0" smtClean="0">
                <a:solidFill>
                  <a:schemeClr val="tx1"/>
                </a:solidFill>
                <a:latin typeface="Arial Rounded MT Bold" pitchFamily="34" charset="0"/>
              </a:rPr>
              <a:t>avril</a:t>
            </a:r>
            <a:endParaRPr lang="fr-FR" sz="4800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075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/>
          <p:cNvGrpSpPr/>
          <p:nvPr/>
        </p:nvGrpSpPr>
        <p:grpSpPr>
          <a:xfrm>
            <a:off x="1271206" y="188640"/>
            <a:ext cx="7426210" cy="1540915"/>
            <a:chOff x="2504728" y="116632"/>
            <a:chExt cx="7426210" cy="1540915"/>
          </a:xfrm>
        </p:grpSpPr>
        <p:sp>
          <p:nvSpPr>
            <p:cNvPr id="4" name="Rectangle 3"/>
            <p:cNvSpPr/>
            <p:nvPr/>
          </p:nvSpPr>
          <p:spPr>
            <a:xfrm>
              <a:off x="2504728" y="116632"/>
              <a:ext cx="7272808" cy="15121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00" dirty="0">
                <a:solidFill>
                  <a:schemeClr val="tx1"/>
                </a:solidFill>
                <a:latin typeface="Arial Rounded MT Bold" pitchFamily="34" charset="0"/>
              </a:endParaRPr>
            </a:p>
          </p:txBody>
        </p:sp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4053" y="116633"/>
              <a:ext cx="2796885" cy="1540914"/>
            </a:xfrm>
            <a:prstGeom prst="rect">
              <a:avLst/>
            </a:prstGeom>
          </p:spPr>
        </p:pic>
      </p:grpSp>
      <p:grpSp>
        <p:nvGrpSpPr>
          <p:cNvPr id="7" name="Groupe 6"/>
          <p:cNvGrpSpPr/>
          <p:nvPr/>
        </p:nvGrpSpPr>
        <p:grpSpPr>
          <a:xfrm>
            <a:off x="1271206" y="1810004"/>
            <a:ext cx="7272808" cy="1512168"/>
            <a:chOff x="2504728" y="116632"/>
            <a:chExt cx="7272808" cy="1512168"/>
          </a:xfrm>
        </p:grpSpPr>
        <p:sp>
          <p:nvSpPr>
            <p:cNvPr id="8" name="Rectangle 7"/>
            <p:cNvSpPr/>
            <p:nvPr/>
          </p:nvSpPr>
          <p:spPr>
            <a:xfrm>
              <a:off x="2504728" y="116632"/>
              <a:ext cx="7272808" cy="15121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00" dirty="0">
                <a:solidFill>
                  <a:schemeClr val="tx1"/>
                </a:solidFill>
                <a:latin typeface="Arial Rounded MT Bold" pitchFamily="34" charset="0"/>
              </a:endParaRPr>
            </a:p>
          </p:txBody>
        </p:sp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6536" y="121739"/>
              <a:ext cx="1878378" cy="1486522"/>
            </a:xfrm>
            <a:prstGeom prst="rect">
              <a:avLst/>
            </a:prstGeom>
          </p:spPr>
        </p:pic>
      </p:grpSp>
      <p:grpSp>
        <p:nvGrpSpPr>
          <p:cNvPr id="10" name="Groupe 9"/>
          <p:cNvGrpSpPr/>
          <p:nvPr/>
        </p:nvGrpSpPr>
        <p:grpSpPr>
          <a:xfrm>
            <a:off x="1271206" y="3429000"/>
            <a:ext cx="7272808" cy="1512168"/>
            <a:chOff x="2504728" y="116632"/>
            <a:chExt cx="7272808" cy="1512168"/>
          </a:xfrm>
        </p:grpSpPr>
        <p:sp>
          <p:nvSpPr>
            <p:cNvPr id="11" name="Rectangle 10"/>
            <p:cNvSpPr/>
            <p:nvPr/>
          </p:nvSpPr>
          <p:spPr>
            <a:xfrm>
              <a:off x="2504728" y="116632"/>
              <a:ext cx="7272808" cy="15121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00" dirty="0">
                <a:solidFill>
                  <a:schemeClr val="tx1"/>
                </a:solidFill>
                <a:latin typeface="Arial Rounded MT Bold" pitchFamily="34" charset="0"/>
              </a:endParaRPr>
            </a:p>
          </p:txBody>
        </p:sp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5078" y="148982"/>
              <a:ext cx="1773856" cy="1441258"/>
            </a:xfrm>
            <a:prstGeom prst="rect">
              <a:avLst/>
            </a:prstGeom>
          </p:spPr>
        </p:pic>
      </p:grpSp>
      <p:grpSp>
        <p:nvGrpSpPr>
          <p:cNvPr id="13" name="Groupe 12"/>
          <p:cNvGrpSpPr/>
          <p:nvPr/>
        </p:nvGrpSpPr>
        <p:grpSpPr>
          <a:xfrm>
            <a:off x="1271206" y="5085184"/>
            <a:ext cx="7272808" cy="1512168"/>
            <a:chOff x="2504728" y="116632"/>
            <a:chExt cx="7272808" cy="1512168"/>
          </a:xfrm>
        </p:grpSpPr>
        <p:sp>
          <p:nvSpPr>
            <p:cNvPr id="14" name="Rectangle 13"/>
            <p:cNvSpPr/>
            <p:nvPr/>
          </p:nvSpPr>
          <p:spPr>
            <a:xfrm>
              <a:off x="2504728" y="116632"/>
              <a:ext cx="7272808" cy="15121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00" dirty="0">
                <a:solidFill>
                  <a:schemeClr val="tx1"/>
                </a:solidFill>
                <a:latin typeface="Arial Rounded MT Bold" pitchFamily="34" charset="0"/>
              </a:endParaRPr>
            </a:p>
          </p:txBody>
        </p:sp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1772" y="170609"/>
              <a:ext cx="1763142" cy="1432553"/>
            </a:xfrm>
            <a:prstGeom prst="rect">
              <a:avLst/>
            </a:prstGeom>
          </p:spPr>
        </p:pic>
      </p:grpSp>
      <p:sp>
        <p:nvSpPr>
          <p:cNvPr id="16" name="Rectangle 15"/>
          <p:cNvSpPr/>
          <p:nvPr/>
        </p:nvSpPr>
        <p:spPr>
          <a:xfrm>
            <a:off x="1208584" y="159894"/>
            <a:ext cx="4953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4800" dirty="0" smtClean="0">
                <a:solidFill>
                  <a:schemeClr val="tx1"/>
                </a:solidFill>
                <a:latin typeface="Arial Rounded MT Bold" pitchFamily="34" charset="0"/>
              </a:rPr>
              <a:t>MAI</a:t>
            </a:r>
          </a:p>
          <a:p>
            <a:pPr algn="ctr"/>
            <a:r>
              <a:rPr lang="fr-FR" sz="4800" dirty="0" smtClean="0">
                <a:solidFill>
                  <a:schemeClr val="tx1"/>
                </a:solidFill>
                <a:latin typeface="Arial Rounded MT Bold" pitchFamily="34" charset="0"/>
              </a:rPr>
              <a:t>mai</a:t>
            </a:r>
            <a:endParaRPr lang="fr-FR" sz="4800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42978" y="1781258"/>
            <a:ext cx="4953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4800" dirty="0" smtClean="0">
                <a:solidFill>
                  <a:schemeClr val="tx1"/>
                </a:solidFill>
                <a:latin typeface="Arial Rounded MT Bold" pitchFamily="34" charset="0"/>
              </a:rPr>
              <a:t>JUIN</a:t>
            </a:r>
          </a:p>
          <a:p>
            <a:pPr algn="ctr"/>
            <a:r>
              <a:rPr lang="fr-FR" sz="4800" dirty="0" smtClean="0">
                <a:solidFill>
                  <a:schemeClr val="tx1"/>
                </a:solidFill>
                <a:latin typeface="Arial Rounded MT Bold" pitchFamily="34" charset="0"/>
              </a:rPr>
              <a:t>juin</a:t>
            </a:r>
            <a:endParaRPr lang="fr-FR" sz="4800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42978" y="3400254"/>
            <a:ext cx="4953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4800" dirty="0" smtClean="0">
                <a:latin typeface="Arial Rounded MT Bold" pitchFamily="34" charset="0"/>
              </a:rPr>
              <a:t>JUILLET</a:t>
            </a:r>
            <a:endParaRPr lang="fr-FR" sz="4800" dirty="0" smtClean="0">
              <a:solidFill>
                <a:schemeClr val="tx1"/>
              </a:solidFill>
              <a:latin typeface="Arial Rounded MT Bold" pitchFamily="34" charset="0"/>
            </a:endParaRPr>
          </a:p>
          <a:p>
            <a:pPr algn="ctr"/>
            <a:r>
              <a:rPr lang="fr-FR" sz="4800" dirty="0" smtClean="0">
                <a:solidFill>
                  <a:schemeClr val="tx1"/>
                </a:solidFill>
                <a:latin typeface="Arial Rounded MT Bold" pitchFamily="34" charset="0"/>
              </a:rPr>
              <a:t>Juillet</a:t>
            </a:r>
            <a:endParaRPr lang="fr-FR" sz="4800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42978" y="5056438"/>
            <a:ext cx="4953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4800" dirty="0" smtClean="0">
                <a:solidFill>
                  <a:schemeClr val="tx1"/>
                </a:solidFill>
                <a:latin typeface="Arial Rounded MT Bold" pitchFamily="34" charset="0"/>
              </a:rPr>
              <a:t>AOÛT</a:t>
            </a:r>
          </a:p>
          <a:p>
            <a:pPr algn="ctr"/>
            <a:r>
              <a:rPr lang="fr-FR" sz="4800" dirty="0" smtClean="0">
                <a:solidFill>
                  <a:schemeClr val="tx1"/>
                </a:solidFill>
                <a:latin typeface="Arial Rounded MT Bold" pitchFamily="34" charset="0"/>
              </a:rPr>
              <a:t>août</a:t>
            </a:r>
            <a:endParaRPr lang="fr-FR" sz="4800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46349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24</Words>
  <Application>Microsoft Office PowerPoint</Application>
  <PresentationFormat>Format A4 (210 x 297 mm)</PresentationFormat>
  <Paragraphs>24</Paragraphs>
  <Slides>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4" baseType="lpstr">
      <vt:lpstr>Thème Office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Gaelle48</dc:creator>
  <cp:lastModifiedBy>Gaelle48</cp:lastModifiedBy>
  <cp:revision>2</cp:revision>
  <dcterms:created xsi:type="dcterms:W3CDTF">2016-08-21T09:08:45Z</dcterms:created>
  <dcterms:modified xsi:type="dcterms:W3CDTF">2016-08-21T09:23:16Z</dcterms:modified>
</cp:coreProperties>
</file>