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65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8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4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8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9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8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6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2708920" y="9675331"/>
            <a:ext cx="4149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www.mysticlolly.fr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0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ditions-retz.com/sites/default/files/styles/ouvrage_multivisuel_grand/public/ouvrage/9782725629537.JPG?itok=8mz6rw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1856656"/>
            <a:ext cx="1766570" cy="199614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632" y="394488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491" y="3970566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vertical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Carton gondolé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Acquérir le sens du geste vertical (de haut en bas). Apprendre à faire des traits rectilignes.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Coller les morceaux de carton gondolé verticalement puis faire des traits avec des gros feutres sans déborder sur la feuille.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25243" y="32544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erlin Sans FB" pitchFamily="34" charset="0"/>
                <a:cs typeface="JulesLove" pitchFamily="34" charset="0"/>
              </a:rPr>
              <a:t>Liste des consignes : </a:t>
            </a:r>
            <a:r>
              <a:rPr lang="fr-FR" sz="2800" u="sng" dirty="0" smtClean="0">
                <a:latin typeface="Berlin Sans FB" pitchFamily="34" charset="0"/>
                <a:cs typeface="JulesLove" pitchFamily="34" charset="0"/>
              </a:rPr>
              <a:t>Ateliers graphiques PS</a:t>
            </a:r>
            <a:endParaRPr lang="fr-FR" sz="2800" u="sng" dirty="0">
              <a:latin typeface="Berlin Sans FB" pitchFamily="34" charset="0"/>
              <a:cs typeface="JulesLove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5" y="737276"/>
            <a:ext cx="3780697" cy="29915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16632" y="585845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7491" y="5858456"/>
            <a:ext cx="48856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vertical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Fines bandes de carton gondolé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Maintenir un tracé rectiligne en espaçant suffisamment les traits.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Tracer au feutre des traits de haut en bas, espacés et bien droits, entre les deux bandes de carton gondolé sans déborder sur celles-ci.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632" y="777202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7491" y="7772024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vertical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Languettes de  papier et feutre noir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Apprendre à maintenir un tracé dans un espace délimité.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Tracer des traits verticaux au feutre noir, sans déborder, sur toute la longueur de chaque languette.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7" t="20188" r="13060" b="17468"/>
          <a:stretch/>
        </p:blipFill>
        <p:spPr>
          <a:xfrm>
            <a:off x="4729924" y="4270733"/>
            <a:ext cx="1794231" cy="12618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1422" r="3196" b="7970"/>
          <a:stretch/>
        </p:blipFill>
        <p:spPr>
          <a:xfrm>
            <a:off x="5013176" y="6273003"/>
            <a:ext cx="1578762" cy="108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14100" r="7032" b="13442"/>
          <a:stretch/>
        </p:blipFill>
        <p:spPr>
          <a:xfrm>
            <a:off x="4818820" y="8090118"/>
            <a:ext cx="1773118" cy="1277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55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0017" y="3956226"/>
            <a:ext cx="4801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vertical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</a:t>
            </a:r>
            <a:r>
              <a:rPr lang="fr-FR" sz="1400" i="1" dirty="0" err="1" smtClean="0">
                <a:solidFill>
                  <a:schemeClr val="tx1"/>
                </a:solidFill>
                <a:latin typeface="Script cole" pitchFamily="2" charset="0"/>
              </a:rPr>
              <a:t>Drawing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  <a:latin typeface="Script cole" pitchFamily="2" charset="0"/>
              </a:rPr>
              <a:t>gum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, encres et feutre noir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Orienter le support en fonction de la tâche.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Tracer à l’encre deux ronds concentriques de couleur différente au centre de la feuille. Faire au feutre noir des traits rectilignes dans les bandes blanches laissées par le </a:t>
            </a:r>
            <a:r>
              <a:rPr lang="fr-FR" sz="1400" dirty="0" err="1" smtClean="0">
                <a:latin typeface="Script cole" pitchFamily="2" charset="0"/>
              </a:rPr>
              <a:t>drawing</a:t>
            </a:r>
            <a:r>
              <a:rPr lang="fr-FR" sz="1400" dirty="0" smtClean="0">
                <a:latin typeface="Script cole" pitchFamily="2" charset="0"/>
              </a:rPr>
              <a:t> </a:t>
            </a:r>
            <a:r>
              <a:rPr lang="fr-FR" sz="1400" dirty="0" err="1" smtClean="0">
                <a:latin typeface="Script cole" pitchFamily="2" charset="0"/>
              </a:rPr>
              <a:t>gum</a:t>
            </a:r>
            <a:r>
              <a:rPr lang="fr-FR" sz="1400" dirty="0" smtClean="0">
                <a:latin typeface="Script cole" pitchFamily="2" charset="0"/>
              </a:rPr>
              <a:t>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40017" y="5844116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horizontal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Gommettes de couleur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Maintenir un tracé horizontal rectiligne.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des traits horizontaux en reliant les gommettes de la même couleur avec un feutre de cette même couleur.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0017" y="7757684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horizontal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Gommettes roses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Agir sur un support contraignant.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Tracer avec un feutre des traits horizontaux, de gauche à droite, d’une gommette à une autre, en respectant le parallélisme et la rectitude du tracé.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40017" y="129090"/>
            <a:ext cx="4525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vertical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Bandes de papier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Agir dans un espace délimité.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avec un feutre des traits de haut en bas sur la bande jaune centrale.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40017" y="2016980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vertical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Trois bandes de papier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Apprendre à réduire les tracés.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au feutre des traits de haut en bas, espacés et bien droits, sur les trois bandes de papier couleur.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9845" r="12877" b="16494"/>
          <a:stretch/>
        </p:blipFill>
        <p:spPr>
          <a:xfrm>
            <a:off x="4797152" y="470000"/>
            <a:ext cx="1819754" cy="1180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17996" r="12877" b="17224"/>
          <a:stretch/>
        </p:blipFill>
        <p:spPr>
          <a:xfrm>
            <a:off x="4793421" y="2326886"/>
            <a:ext cx="1819038" cy="1293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27981" r="12694" b="24530"/>
          <a:stretch/>
        </p:blipFill>
        <p:spPr>
          <a:xfrm>
            <a:off x="4941167" y="4415828"/>
            <a:ext cx="1637011" cy="89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24096" r="25297" b="22095"/>
          <a:stretch/>
        </p:blipFill>
        <p:spPr>
          <a:xfrm>
            <a:off x="4993845" y="5975250"/>
            <a:ext cx="1623061" cy="165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28224" r="31968" b="16737"/>
          <a:stretch/>
        </p:blipFill>
        <p:spPr>
          <a:xfrm>
            <a:off x="5036623" y="7839114"/>
            <a:ext cx="1537503" cy="17507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4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0017" y="3956226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Feuille ronde et feutres»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Apprendre à maitriser l’espace en adaptant l’ampleur de son geste au support proposé et à la tâche demandée.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au feutre, autour du rond bleu, des ronds croissants, concentriques et de couleur différente.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40017" y="5844116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Empreintes rondes, peinture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Apprendre à contrôler son geste dans un espace donné.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plusieurs empreintes rondes, de couleurs différentes, partout sur la feuille. Faire des ronds fermés au feutre autour de chaque empreinte en changeant de couleur.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0017" y="7757684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Ronds de couleur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Gérer l’espace proposé en adaptant son geste.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Coller des ronds de papier en évitant qu’ils se touchent. Tracer au feutre des ronds autour des ronds collés. Changer de couleur et tracer des ronds à l’intérieur des ronds collés.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40017" y="129090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horizontal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Soleil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Adapter son geste au support proposé.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Tracer avec un feutre des traits horizontaux croissants de gauche à droite entre les bandelettes blanches, tout autour du rond jaune.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40017" y="2016980"/>
            <a:ext cx="501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trait </a:t>
            </a:r>
            <a:r>
              <a:rPr lang="fr-FR" sz="1400" u="sng" dirty="0" smtClean="0">
                <a:latin typeface="Script cole" pitchFamily="2" charset="0"/>
              </a:rPr>
              <a:t>horizontal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Encres de couleur et feutre noir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Maitriser le sens du geste horizontal et le sens du geste vertical.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des traits horizontaux de couleurs différentes à l’encre dans le sens de la largeur  de la bande blanche. Faire des traits verticaux au feutre noir entre chaque trait horizontal de couleur.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23354" r="17443" b="18199"/>
          <a:stretch/>
        </p:blipFill>
        <p:spPr>
          <a:xfrm>
            <a:off x="4665146" y="313596"/>
            <a:ext cx="1947381" cy="1493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21892" r="26941" b="15023"/>
          <a:stretch/>
        </p:blipFill>
        <p:spPr>
          <a:xfrm>
            <a:off x="5547432" y="2198751"/>
            <a:ext cx="1065095" cy="1550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20724" r="22658" b="27160"/>
          <a:stretch/>
        </p:blipFill>
        <p:spPr>
          <a:xfrm>
            <a:off x="4702092" y="4160317"/>
            <a:ext cx="1910435" cy="1454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6587" r="14521" b="15023"/>
          <a:stretch/>
        </p:blipFill>
        <p:spPr>
          <a:xfrm>
            <a:off x="4702092" y="6152828"/>
            <a:ext cx="1886671" cy="1296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22136" r="19110" b="23800"/>
          <a:stretch/>
        </p:blipFill>
        <p:spPr>
          <a:xfrm>
            <a:off x="4797152" y="8090362"/>
            <a:ext cx="1815375" cy="1248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80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40017" y="5844116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Ronds du plus grand au plus petit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Maitriser l’espace proposé en adaptant son geste aux limites du support.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au feutre des ronds des les espaces laissés libres par la superposition des ronds de diamètre différent.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0017" y="7757684"/>
            <a:ext cx="46571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Empreintes de bobines de fil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Affiner le geste pour réduire le tracé.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Avec les bobines, faire des empreintes de couleurs différentes en laissant de l’espace entre elles. Tracer des petits ronds tout autour des empreintes.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0017" y="2016980"/>
            <a:ext cx="4945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Grands, petits ronds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Adapter l’ampleur du geste aux contraintes du support proposé.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Coller les grands ronds sur la bande blanche sans qu’ils se chevauchent. Coller des petits ronds puis des gommettes. Enfin, tracer deux ronds concentriques autour de chaque rond.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3930548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Petits carrés de couleur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Adapter son geste à un support perturbateur.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Coller des petits carrés de couleur sur toute la feuille en évitant qu’ils se touchent. Tracer, au feutre, un rond autour de chaque carré, et à l’intérieur de chaque carré.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50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9367" y="103412"/>
            <a:ext cx="4801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Empreintes de ronds de mousse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Agir dans un espace restreint.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plusieurs empreintes en peinture partout sur la feuille. Tracer au feutre deux ronds concentriques, à l’intérieur de l’empreinte.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8239" r="13242" b="24287"/>
          <a:stretch/>
        </p:blipFill>
        <p:spPr>
          <a:xfrm>
            <a:off x="4976778" y="532651"/>
            <a:ext cx="1658635" cy="1055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25789" r="7397" b="29889"/>
          <a:stretch/>
        </p:blipFill>
        <p:spPr>
          <a:xfrm>
            <a:off x="5101308" y="2618539"/>
            <a:ext cx="1534105" cy="710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21382" r="13050" b="25148"/>
          <a:stretch/>
        </p:blipFill>
        <p:spPr>
          <a:xfrm>
            <a:off x="4911463" y="4297757"/>
            <a:ext cx="1723950" cy="1179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1" t="20526" r="14302" b="27903"/>
          <a:stretch/>
        </p:blipFill>
        <p:spPr>
          <a:xfrm>
            <a:off x="5085184" y="6271767"/>
            <a:ext cx="1550229" cy="1058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18426" r="12329" b="17117"/>
          <a:stretch/>
        </p:blipFill>
        <p:spPr>
          <a:xfrm>
            <a:off x="4797151" y="7902182"/>
            <a:ext cx="1838261" cy="1311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84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0017" y="2016980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Anneau et feutres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Adapter la taille des tracés aux différents espaces proposés.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Faire des ronds sur la bande orange de l’anneau, autour de l’anneau, à l’intérieur de l’anneau.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50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9367" y="103412"/>
            <a:ext cx="494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Le </a:t>
            </a:r>
            <a:r>
              <a:rPr lang="fr-FR" sz="1400" u="sng" dirty="0" smtClean="0">
                <a:latin typeface="Script cole" pitchFamily="2" charset="0"/>
              </a:rPr>
              <a:t>rond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Anneau, ronds de couleurs et feutre noir »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Maitriser son geste pour réaliser des tracés concentriques croissants dans un espace réduit.</a:t>
            </a:r>
          </a:p>
          <a:p>
            <a:pPr algn="just"/>
            <a:r>
              <a:rPr lang="fr-FR" sz="1400" dirty="0" smtClean="0">
                <a:latin typeface="Arial Rounded MT Bold" pitchFamily="34" charset="0"/>
              </a:rPr>
              <a:t>Tâche de l’enfant : </a:t>
            </a:r>
            <a:r>
              <a:rPr lang="fr-FR" sz="1400" dirty="0" smtClean="0">
                <a:latin typeface="Script cole" pitchFamily="2" charset="0"/>
              </a:rPr>
              <a:t>Coller des ronds de couleur sur toute la bande de l’anneau, les uns à côté des autres. Tracer au feutre noir, des ronds concentriques croissants sur les ronds de couleur.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8727" r="18722" b="24044"/>
          <a:stretch/>
        </p:blipFill>
        <p:spPr>
          <a:xfrm>
            <a:off x="5085184" y="344546"/>
            <a:ext cx="1553111" cy="143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6" t="27006" r="19452" b="21852"/>
          <a:stretch/>
        </p:blipFill>
        <p:spPr>
          <a:xfrm>
            <a:off x="5188774" y="2318934"/>
            <a:ext cx="1449521" cy="130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565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137</Words>
  <Application>Microsoft Office PowerPoint</Application>
  <PresentationFormat>Format A4 (210 x 297 mm)</PresentationFormat>
  <Paragraphs>81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35</cp:revision>
  <cp:lastPrinted>2015-11-02T07:51:04Z</cp:lastPrinted>
  <dcterms:created xsi:type="dcterms:W3CDTF">2015-03-30T09:20:25Z</dcterms:created>
  <dcterms:modified xsi:type="dcterms:W3CDTF">2017-02-22T14:48:05Z</dcterms:modified>
</cp:coreProperties>
</file>