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5" r:id="rId4"/>
    <p:sldId id="267" r:id="rId5"/>
    <p:sldId id="263" r:id="rId6"/>
    <p:sldId id="259" r:id="rId7"/>
    <p:sldId id="273" r:id="rId8"/>
    <p:sldId id="279" r:id="rId9"/>
    <p:sldId id="281" r:id="rId10"/>
    <p:sldId id="261" r:id="rId11"/>
    <p:sldId id="277" r:id="rId12"/>
    <p:sldId id="275" r:id="rId13"/>
    <p:sldId id="271" r:id="rId14"/>
  </p:sldIdLst>
  <p:sldSz cx="6858000" cy="9906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038" autoAdjust="0"/>
    <p:restoredTop sz="94662" autoAdjust="0"/>
  </p:normalViewPr>
  <p:slideViewPr>
    <p:cSldViewPr>
      <p:cViewPr varScale="1">
        <p:scale>
          <a:sx n="76" d="100"/>
          <a:sy n="76" d="100"/>
        </p:scale>
        <p:origin x="-3360" y="-11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88640" y="200472"/>
            <a:ext cx="6480720" cy="95050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>
            <a:off x="5470475" y="9721468"/>
            <a:ext cx="1440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dirty="0" smtClean="0">
                <a:solidFill>
                  <a:schemeClr val="bg1">
                    <a:lumMod val="50000"/>
                  </a:schemeClr>
                </a:solidFill>
              </a:rPr>
              <a:t>http://www.mysticlolly.fr</a:t>
            </a:r>
            <a:endParaRPr lang="fr-FR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1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42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36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6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55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97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6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01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69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57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3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8D6C-F5CA-40EF-BA28-AA2B96461A50}" type="datetimeFigureOut">
              <a:rPr lang="fr-FR" smtClean="0"/>
              <a:t>14/02/2017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BD98-272F-4DC3-BAE9-35D98DB7E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3" y="2864768"/>
            <a:ext cx="2306522" cy="432048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88640" y="740127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sister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8640" y="258539"/>
            <a:ext cx="6552728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Start : </a:t>
            </a:r>
          </a:p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25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38" y="1784648"/>
            <a:ext cx="4078732" cy="53394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8762" y="750986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the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daughter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08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44" y="2018963"/>
            <a:ext cx="2646567" cy="52593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3333515"/>
            <a:ext cx="1981204" cy="396044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5241748" y="1806750"/>
            <a:ext cx="1067572" cy="1512168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68762" y="7509862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the </a:t>
            </a:r>
            <a:r>
              <a:rPr lang="fr-F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grandparents</a:t>
            </a:r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?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8640" y="344488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12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45" y="2000672"/>
            <a:ext cx="2373888" cy="547260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4" y="2000672"/>
            <a:ext cx="2921593" cy="54726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68762" y="7617296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the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family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640" y="344488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7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70234" y="1784648"/>
            <a:ext cx="6146353" cy="6264696"/>
            <a:chOff x="337579" y="1753926"/>
            <a:chExt cx="6225298" cy="616726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2943" y="6471299"/>
              <a:ext cx="1107559" cy="1449896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2515" y="5429111"/>
              <a:ext cx="1033678" cy="247621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4685" y="1878737"/>
              <a:ext cx="1728192" cy="3434303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579" y="1850817"/>
              <a:ext cx="1537708" cy="3544933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7299" y="1784648"/>
              <a:ext cx="1413800" cy="3644463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4043" y="1753926"/>
              <a:ext cx="1944216" cy="364182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441" y="5455935"/>
              <a:ext cx="1233242" cy="2465260"/>
            </a:xfrm>
            <a:prstGeom prst="rect">
              <a:avLst/>
            </a:prstGeom>
          </p:spPr>
        </p:pic>
      </p:grpSp>
      <p:sp>
        <p:nvSpPr>
          <p:cNvPr id="11" name="ZoneTexte 10"/>
          <p:cNvSpPr txBox="1"/>
          <p:nvPr/>
        </p:nvSpPr>
        <p:spPr>
          <a:xfrm>
            <a:off x="168762" y="8422158"/>
            <a:ext cx="65527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end !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88640" y="344488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144" y="2068720"/>
            <a:ext cx="2583719" cy="516487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8640" y="740127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father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657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62" y="2055935"/>
            <a:ext cx="1961884" cy="50573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8640" y="7807186"/>
            <a:ext cx="6552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the </a:t>
            </a:r>
            <a:r>
              <a:rPr lang="fr-FR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grandmother</a:t>
            </a:r>
            <a:r>
              <a:rPr lang="fr-FR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?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020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27" y="2229805"/>
            <a:ext cx="2149554" cy="49554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8640" y="740127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mother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51" y="1983893"/>
            <a:ext cx="2726105" cy="54173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8640" y="740127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</a:t>
            </a:r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brother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7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711" y="1935054"/>
            <a:ext cx="2268586" cy="543448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8640" y="769452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parents?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5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12" y="1952609"/>
            <a:ext cx="2444483" cy="48577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2" y="2098295"/>
            <a:ext cx="1939685" cy="500007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8640" y="740127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son?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579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1" y="2098060"/>
            <a:ext cx="1957575" cy="504619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639" y="3728864"/>
            <a:ext cx="1329059" cy="318381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4832884" y="2250123"/>
            <a:ext cx="576064" cy="145142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88640" y="769452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children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?</a:t>
            </a:r>
            <a:endParaRPr lang="fr-F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5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8" y="1965345"/>
            <a:ext cx="2234985" cy="53539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04" y="1965346"/>
            <a:ext cx="2678328" cy="535399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8640" y="7401272"/>
            <a:ext cx="65527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Who</a:t>
            </a:r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 has </a:t>
            </a:r>
          </a:p>
          <a:p>
            <a:pPr algn="ctr"/>
            <a:r>
              <a:rPr lang="fr-FR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the baby?</a:t>
            </a:r>
            <a:endParaRPr lang="fr-F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8640" y="488504"/>
            <a:ext cx="655272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rPr>
              <a:t>I have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ketch Nic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237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91</Words>
  <Application>Microsoft Office PowerPoint</Application>
  <PresentationFormat>Format A4 (210 x 297 mm)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Gaëlle Lavillat</dc:creator>
  <cp:lastModifiedBy>Gaelle48</cp:lastModifiedBy>
  <cp:revision>13</cp:revision>
  <cp:lastPrinted>2014-02-20T17:44:40Z</cp:lastPrinted>
  <dcterms:created xsi:type="dcterms:W3CDTF">2014-02-12T13:43:16Z</dcterms:created>
  <dcterms:modified xsi:type="dcterms:W3CDTF">2017-02-14T11:20:10Z</dcterms:modified>
</cp:coreProperties>
</file>